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57" r:id="rId4"/>
    <p:sldId id="258" r:id="rId5"/>
    <p:sldId id="259" r:id="rId6"/>
    <p:sldId id="260" r:id="rId7"/>
    <p:sldId id="261" r:id="rId8"/>
    <p:sldId id="270" r:id="rId9"/>
    <p:sldId id="263" r:id="rId10"/>
    <p:sldId id="264" r:id="rId11"/>
    <p:sldId id="265" r:id="rId12"/>
    <p:sldId id="266" r:id="rId13"/>
    <p:sldId id="267" r:id="rId14"/>
    <p:sldId id="269" r:id="rId15"/>
  </p:sldIdLst>
  <p:sldSz cx="12192000" cy="6858000"/>
  <p:notesSz cx="6858000" cy="9144000"/>
  <p:defaultTextStyle>
    <a:defPPr>
      <a:defRPr lang="el-GR"/>
    </a:defPPr>
    <a:lvl1pPr algn="l" rtl="0" eaLnBrk="0" fontAlgn="base" hangingPunct="0">
      <a:spcBef>
        <a:spcPct val="0"/>
      </a:spcBef>
      <a:spcAft>
        <a:spcPct val="0"/>
      </a:spcAft>
      <a:defRPr kern="1200">
        <a:solidFill>
          <a:schemeClr val="tx1"/>
        </a:solidFill>
        <a:latin typeface="Calibri"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itchFamily="34" charset="0"/>
        <a:ea typeface="+mn-ea"/>
        <a:cs typeface="+mn-cs"/>
      </a:defRPr>
    </a:lvl5pPr>
    <a:lvl6pPr marL="2286000" algn="l" defTabSz="914400" rtl="0" eaLnBrk="1" latinLnBrk="0" hangingPunct="1">
      <a:defRPr kern="1200">
        <a:solidFill>
          <a:schemeClr val="tx1"/>
        </a:solidFill>
        <a:latin typeface="Calibri" pitchFamily="34" charset="0"/>
        <a:ea typeface="+mn-ea"/>
        <a:cs typeface="+mn-cs"/>
      </a:defRPr>
    </a:lvl6pPr>
    <a:lvl7pPr marL="2743200" algn="l" defTabSz="914400" rtl="0" eaLnBrk="1" latinLnBrk="0" hangingPunct="1">
      <a:defRPr kern="1200">
        <a:solidFill>
          <a:schemeClr val="tx1"/>
        </a:solidFill>
        <a:latin typeface="Calibri" pitchFamily="34" charset="0"/>
        <a:ea typeface="+mn-ea"/>
        <a:cs typeface="+mn-cs"/>
      </a:defRPr>
    </a:lvl7pPr>
    <a:lvl8pPr marL="3200400" algn="l" defTabSz="914400" rtl="0" eaLnBrk="1" latinLnBrk="0" hangingPunct="1">
      <a:defRPr kern="1200">
        <a:solidFill>
          <a:schemeClr val="tx1"/>
        </a:solidFill>
        <a:latin typeface="Calibri" pitchFamily="34" charset="0"/>
        <a:ea typeface="+mn-ea"/>
        <a:cs typeface="+mn-cs"/>
      </a:defRPr>
    </a:lvl8pPr>
    <a:lvl9pPr marL="3657600" algn="l" defTabSz="914400" rtl="0" eaLnBrk="1" latinLnBrk="0" hangingPunct="1">
      <a:defRPr kern="1200">
        <a:solidFill>
          <a:schemeClr val="tx1"/>
        </a:solidFill>
        <a:latin typeface="Calibri"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6" d="100"/>
          <a:sy n="106" d="100"/>
        </p:scale>
        <p:origin x="-108" y="-1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Διαφάνεια τίτλου">
    <p:spTree>
      <p:nvGrpSpPr>
        <p:cNvPr id="1" name=""/>
        <p:cNvGrpSpPr/>
        <p:nvPr/>
      </p:nvGrpSpPr>
      <p:grpSpPr>
        <a:xfrm>
          <a:off x="0" y="0"/>
          <a:ext cx="0" cy="0"/>
          <a:chOff x="0" y="0"/>
          <a:chExt cx="0" cy="0"/>
        </a:xfrm>
      </p:grpSpPr>
      <p:sp>
        <p:nvSpPr>
          <p:cNvPr id="2" name="Τίτλος 1"/>
          <p:cNvSpPr txBox="1">
            <a:spLocks noGrp="1"/>
          </p:cNvSpPr>
          <p:nvPr>
            <p:ph type="ctrTitle"/>
          </p:nvPr>
        </p:nvSpPr>
        <p:spPr>
          <a:xfrm>
            <a:off x="1524003" y="1122361"/>
            <a:ext cx="9144000" cy="2387598"/>
          </a:xfrm>
        </p:spPr>
        <p:txBody>
          <a:bodyPr anchor="b" anchorCtr="1"/>
          <a:lstStyle>
            <a:lvl1pPr algn="ctr">
              <a:defRPr sz="6000"/>
            </a:lvl1pPr>
          </a:lstStyle>
          <a:p>
            <a:pPr lvl="0"/>
            <a:r>
              <a:rPr lang="el-GR"/>
              <a:t>Στυλ κύριου τίτλου</a:t>
            </a:r>
          </a:p>
        </p:txBody>
      </p:sp>
      <p:sp>
        <p:nvSpPr>
          <p:cNvPr id="3" name="Υπότιτλος 2"/>
          <p:cNvSpPr txBox="1">
            <a:spLocks noGrp="1"/>
          </p:cNvSpPr>
          <p:nvPr>
            <p:ph type="subTitle" idx="1"/>
          </p:nvPr>
        </p:nvSpPr>
        <p:spPr>
          <a:xfrm>
            <a:off x="1524003" y="3602041"/>
            <a:ext cx="9144000" cy="1655758"/>
          </a:xfrm>
        </p:spPr>
        <p:txBody>
          <a:bodyPr anchorCtr="1"/>
          <a:lstStyle>
            <a:lvl1pPr marL="0" indent="0" algn="ctr">
              <a:buNone/>
              <a:defRPr sz="2400"/>
            </a:lvl1pPr>
          </a:lstStyle>
          <a:p>
            <a:pPr lvl="0"/>
            <a:r>
              <a:rPr lang="el-GR"/>
              <a:t>Στυλ κύριου υπότιτλου</a:t>
            </a:r>
          </a:p>
        </p:txBody>
      </p:sp>
      <p:sp>
        <p:nvSpPr>
          <p:cNvPr id="4" name="Θέση ημερομηνίας 3"/>
          <p:cNvSpPr txBox="1">
            <a:spLocks noGrp="1"/>
          </p:cNvSpPr>
          <p:nvPr>
            <p:ph type="dt" sz="half" idx="10"/>
          </p:nvPr>
        </p:nvSpPr>
        <p:spPr>
          <a:ln/>
        </p:spPr>
        <p:txBody>
          <a:bodyPr/>
          <a:lstStyle>
            <a:lvl1pPr>
              <a:defRPr/>
            </a:lvl1pPr>
          </a:lstStyle>
          <a:p>
            <a:pPr>
              <a:defRPr/>
            </a:pPr>
            <a:fld id="{E64D7304-1315-4B73-85AC-C276D4DB41A7}" type="datetime1">
              <a:rPr/>
              <a:pPr>
                <a:defRPr/>
              </a:pPr>
              <a:t>16/5/2013</a:t>
            </a:fld>
            <a:endParaRPr/>
          </a:p>
        </p:txBody>
      </p:sp>
      <p:sp>
        <p:nvSpPr>
          <p:cNvPr id="5" name="Θέση υποσέλιδου 4"/>
          <p:cNvSpPr txBox="1">
            <a:spLocks noGrp="1"/>
          </p:cNvSpPr>
          <p:nvPr>
            <p:ph type="ftr" sz="quarter" idx="11"/>
          </p:nvPr>
        </p:nvSpPr>
        <p:spPr>
          <a:ln/>
        </p:spPr>
        <p:txBody>
          <a:bodyPr/>
          <a:lstStyle>
            <a:lvl1pPr>
              <a:defRPr/>
            </a:lvl1pPr>
          </a:lstStyle>
          <a:p>
            <a:pPr>
              <a:defRPr/>
            </a:pPr>
            <a:endParaRPr/>
          </a:p>
        </p:txBody>
      </p:sp>
      <p:sp>
        <p:nvSpPr>
          <p:cNvPr id="6" name="Θέση αριθμού διαφάνειας 5"/>
          <p:cNvSpPr txBox="1">
            <a:spLocks noGrp="1"/>
          </p:cNvSpPr>
          <p:nvPr>
            <p:ph type="sldNum" sz="quarter" idx="12"/>
          </p:nvPr>
        </p:nvSpPr>
        <p:spPr>
          <a:ln/>
        </p:spPr>
        <p:txBody>
          <a:bodyPr/>
          <a:lstStyle>
            <a:lvl1pPr>
              <a:defRPr/>
            </a:lvl1pPr>
          </a:lstStyle>
          <a:p>
            <a:pPr>
              <a:defRPr/>
            </a:pPr>
            <a:fld id="{B28AAC75-EBB4-4ADC-B425-FB209BFE4DD1}" type="slidenum">
              <a:rPr lang="el-GR"/>
              <a:pPr>
                <a:defRPr/>
              </a:pPr>
              <a:t>‹#›</a:t>
            </a:fld>
            <a:endParaRPr lang="el-GR"/>
          </a:p>
        </p:txBody>
      </p:sp>
    </p:spTree>
  </p:cSld>
  <p:clrMapOvr>
    <a:masterClrMapping/>
  </p:clrMapOvr>
  <p:transition spd="slow"/>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Τίτλος και Κατακόρυφο κείμενο">
    <p:spTree>
      <p:nvGrpSpPr>
        <p:cNvPr id="1" name=""/>
        <p:cNvGrpSpPr/>
        <p:nvPr/>
      </p:nvGrpSpPr>
      <p:grpSpPr>
        <a:xfrm>
          <a:off x="0" y="0"/>
          <a:ext cx="0" cy="0"/>
          <a:chOff x="0" y="0"/>
          <a:chExt cx="0" cy="0"/>
        </a:xfrm>
      </p:grpSpPr>
      <p:sp>
        <p:nvSpPr>
          <p:cNvPr id="2" name="Τίτλος 1"/>
          <p:cNvSpPr txBox="1">
            <a:spLocks noGrp="1"/>
          </p:cNvSpPr>
          <p:nvPr>
            <p:ph type="title"/>
          </p:nvPr>
        </p:nvSpPr>
        <p:spPr/>
        <p:txBody>
          <a:bodyPr/>
          <a:lstStyle>
            <a:lvl1pPr>
              <a:defRPr/>
            </a:lvl1pPr>
          </a:lstStyle>
          <a:p>
            <a:pPr lvl="0"/>
            <a:r>
              <a:rPr lang="el-GR"/>
              <a:t>Στυλ κύριου τίτλου</a:t>
            </a:r>
          </a:p>
        </p:txBody>
      </p:sp>
      <p:sp>
        <p:nvSpPr>
          <p:cNvPr id="3" name="Θέση κατακόρυφου κειμένου 2"/>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l-GR"/>
              <a:t>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p>
        </p:txBody>
      </p:sp>
      <p:sp>
        <p:nvSpPr>
          <p:cNvPr id="4" name="Θέση ημερομηνίας 3"/>
          <p:cNvSpPr txBox="1">
            <a:spLocks noGrp="1"/>
          </p:cNvSpPr>
          <p:nvPr>
            <p:ph type="dt" sz="half" idx="10"/>
          </p:nvPr>
        </p:nvSpPr>
        <p:spPr>
          <a:ln/>
        </p:spPr>
        <p:txBody>
          <a:bodyPr/>
          <a:lstStyle>
            <a:lvl1pPr>
              <a:defRPr/>
            </a:lvl1pPr>
          </a:lstStyle>
          <a:p>
            <a:pPr>
              <a:defRPr/>
            </a:pPr>
            <a:fld id="{787C3D5C-40BF-414D-8ECE-3827FF85D407}" type="datetime1">
              <a:rPr/>
              <a:pPr>
                <a:defRPr/>
              </a:pPr>
              <a:t>16/5/2013</a:t>
            </a:fld>
            <a:endParaRPr/>
          </a:p>
        </p:txBody>
      </p:sp>
      <p:sp>
        <p:nvSpPr>
          <p:cNvPr id="5" name="Θέση υποσέλιδου 4"/>
          <p:cNvSpPr txBox="1">
            <a:spLocks noGrp="1"/>
          </p:cNvSpPr>
          <p:nvPr>
            <p:ph type="ftr" sz="quarter" idx="11"/>
          </p:nvPr>
        </p:nvSpPr>
        <p:spPr>
          <a:ln/>
        </p:spPr>
        <p:txBody>
          <a:bodyPr/>
          <a:lstStyle>
            <a:lvl1pPr>
              <a:defRPr/>
            </a:lvl1pPr>
          </a:lstStyle>
          <a:p>
            <a:pPr>
              <a:defRPr/>
            </a:pPr>
            <a:endParaRPr/>
          </a:p>
        </p:txBody>
      </p:sp>
      <p:sp>
        <p:nvSpPr>
          <p:cNvPr id="6" name="Θέση αριθμού διαφάνειας 5"/>
          <p:cNvSpPr txBox="1">
            <a:spLocks noGrp="1"/>
          </p:cNvSpPr>
          <p:nvPr>
            <p:ph type="sldNum" sz="quarter" idx="12"/>
          </p:nvPr>
        </p:nvSpPr>
        <p:spPr>
          <a:ln/>
        </p:spPr>
        <p:txBody>
          <a:bodyPr/>
          <a:lstStyle>
            <a:lvl1pPr>
              <a:defRPr/>
            </a:lvl1pPr>
          </a:lstStyle>
          <a:p>
            <a:pPr>
              <a:defRPr/>
            </a:pPr>
            <a:fld id="{FF80EC73-6FCE-4937-80C0-F4454D8F3744}" type="slidenum">
              <a:rPr lang="el-GR"/>
              <a:pPr>
                <a:defRPr/>
              </a:pPr>
              <a:t>‹#›</a:t>
            </a:fld>
            <a:endParaRPr lang="el-G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Κατακόρυφος τίτλος και Κείμενο">
    <p:spTree>
      <p:nvGrpSpPr>
        <p:cNvPr id="1" name=""/>
        <p:cNvGrpSpPr/>
        <p:nvPr/>
      </p:nvGrpSpPr>
      <p:grpSpPr>
        <a:xfrm>
          <a:off x="0" y="0"/>
          <a:ext cx="0" cy="0"/>
          <a:chOff x="0" y="0"/>
          <a:chExt cx="0" cy="0"/>
        </a:xfrm>
      </p:grpSpPr>
      <p:sp>
        <p:nvSpPr>
          <p:cNvPr id="2" name="Κατακόρυφος τίτλος 1"/>
          <p:cNvSpPr txBox="1">
            <a:spLocks noGrp="1"/>
          </p:cNvSpPr>
          <p:nvPr>
            <p:ph type="title" orient="vert"/>
          </p:nvPr>
        </p:nvSpPr>
        <p:spPr>
          <a:xfrm>
            <a:off x="8724903" y="365129"/>
            <a:ext cx="2628899" cy="5811834"/>
          </a:xfrm>
        </p:spPr>
        <p:txBody>
          <a:bodyPr vert="eaVert"/>
          <a:lstStyle>
            <a:lvl1pPr>
              <a:defRPr/>
            </a:lvl1pPr>
          </a:lstStyle>
          <a:p>
            <a:pPr lvl="0"/>
            <a:r>
              <a:rPr lang="el-GR"/>
              <a:t>Στυλ κύριου τίτλου</a:t>
            </a:r>
          </a:p>
        </p:txBody>
      </p:sp>
      <p:sp>
        <p:nvSpPr>
          <p:cNvPr id="3" name="Θέση κατακόρυφου κειμένου 2"/>
          <p:cNvSpPr txBox="1">
            <a:spLocks noGrp="1"/>
          </p:cNvSpPr>
          <p:nvPr>
            <p:ph type="body" orient="vert" idx="1"/>
          </p:nvPr>
        </p:nvSpPr>
        <p:spPr>
          <a:xfrm>
            <a:off x="838203" y="365129"/>
            <a:ext cx="7734296" cy="5811834"/>
          </a:xfrm>
        </p:spPr>
        <p:txBody>
          <a:bodyPr vert="eaVert"/>
          <a:lstStyle>
            <a:lvl1pPr>
              <a:defRPr/>
            </a:lvl1pPr>
            <a:lvl2pPr>
              <a:defRPr/>
            </a:lvl2pPr>
            <a:lvl3pPr>
              <a:defRPr/>
            </a:lvl3pPr>
            <a:lvl4pPr>
              <a:defRPr/>
            </a:lvl4pPr>
            <a:lvl5pPr>
              <a:defRPr/>
            </a:lvl5pPr>
          </a:lstStyle>
          <a:p>
            <a:pPr lvl="0"/>
            <a:r>
              <a:rPr lang="el-GR"/>
              <a:t>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p>
        </p:txBody>
      </p:sp>
      <p:sp>
        <p:nvSpPr>
          <p:cNvPr id="4" name="Θέση ημερομηνίας 3"/>
          <p:cNvSpPr txBox="1">
            <a:spLocks noGrp="1"/>
          </p:cNvSpPr>
          <p:nvPr>
            <p:ph type="dt" sz="half" idx="10"/>
          </p:nvPr>
        </p:nvSpPr>
        <p:spPr>
          <a:ln/>
        </p:spPr>
        <p:txBody>
          <a:bodyPr/>
          <a:lstStyle>
            <a:lvl1pPr>
              <a:defRPr/>
            </a:lvl1pPr>
          </a:lstStyle>
          <a:p>
            <a:pPr>
              <a:defRPr/>
            </a:pPr>
            <a:fld id="{65860DAF-30EC-4489-A576-3955F5EFEB60}" type="datetime1">
              <a:rPr/>
              <a:pPr>
                <a:defRPr/>
              </a:pPr>
              <a:t>16/5/2013</a:t>
            </a:fld>
            <a:endParaRPr/>
          </a:p>
        </p:txBody>
      </p:sp>
      <p:sp>
        <p:nvSpPr>
          <p:cNvPr id="5" name="Θέση υποσέλιδου 4"/>
          <p:cNvSpPr txBox="1">
            <a:spLocks noGrp="1"/>
          </p:cNvSpPr>
          <p:nvPr>
            <p:ph type="ftr" sz="quarter" idx="11"/>
          </p:nvPr>
        </p:nvSpPr>
        <p:spPr>
          <a:ln/>
        </p:spPr>
        <p:txBody>
          <a:bodyPr/>
          <a:lstStyle>
            <a:lvl1pPr>
              <a:defRPr/>
            </a:lvl1pPr>
          </a:lstStyle>
          <a:p>
            <a:pPr>
              <a:defRPr/>
            </a:pPr>
            <a:endParaRPr/>
          </a:p>
        </p:txBody>
      </p:sp>
      <p:sp>
        <p:nvSpPr>
          <p:cNvPr id="6" name="Θέση αριθμού διαφάνειας 5"/>
          <p:cNvSpPr txBox="1">
            <a:spLocks noGrp="1"/>
          </p:cNvSpPr>
          <p:nvPr>
            <p:ph type="sldNum" sz="quarter" idx="12"/>
          </p:nvPr>
        </p:nvSpPr>
        <p:spPr>
          <a:ln/>
        </p:spPr>
        <p:txBody>
          <a:bodyPr/>
          <a:lstStyle>
            <a:lvl1pPr>
              <a:defRPr/>
            </a:lvl1pPr>
          </a:lstStyle>
          <a:p>
            <a:pPr>
              <a:defRPr/>
            </a:pPr>
            <a:fld id="{11A56039-7C1D-4A53-8F72-DB0248D09292}" type="slidenum">
              <a:rPr lang="el-GR"/>
              <a:pPr>
                <a:defRPr/>
              </a:pPr>
              <a:t>‹#›</a:t>
            </a:fld>
            <a:endParaRPr lang="el-G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Τίτλος και περιεχόμενο">
    <p:spTree>
      <p:nvGrpSpPr>
        <p:cNvPr id="1" name=""/>
        <p:cNvGrpSpPr/>
        <p:nvPr/>
      </p:nvGrpSpPr>
      <p:grpSpPr>
        <a:xfrm>
          <a:off x="0" y="0"/>
          <a:ext cx="0" cy="0"/>
          <a:chOff x="0" y="0"/>
          <a:chExt cx="0" cy="0"/>
        </a:xfrm>
      </p:grpSpPr>
      <p:sp>
        <p:nvSpPr>
          <p:cNvPr id="2" name="Τίτλος 1"/>
          <p:cNvSpPr txBox="1">
            <a:spLocks noGrp="1"/>
          </p:cNvSpPr>
          <p:nvPr>
            <p:ph type="title"/>
          </p:nvPr>
        </p:nvSpPr>
        <p:spPr/>
        <p:txBody>
          <a:bodyPr/>
          <a:lstStyle>
            <a:lvl1pPr>
              <a:defRPr/>
            </a:lvl1pPr>
          </a:lstStyle>
          <a:p>
            <a:pPr lvl="0"/>
            <a:r>
              <a:rPr lang="el-GR"/>
              <a:t>Στυλ κύριου τίτλου</a:t>
            </a:r>
          </a:p>
        </p:txBody>
      </p:sp>
      <p:sp>
        <p:nvSpPr>
          <p:cNvPr id="3" name="Θέση περιεχομένου 2"/>
          <p:cNvSpPr txBox="1">
            <a:spLocks noGrp="1"/>
          </p:cNvSpPr>
          <p:nvPr>
            <p:ph idx="1"/>
          </p:nvPr>
        </p:nvSpPr>
        <p:spPr/>
        <p:txBody>
          <a:bodyPr/>
          <a:lstStyle>
            <a:lvl1pPr>
              <a:defRPr/>
            </a:lvl1pPr>
            <a:lvl2pPr>
              <a:defRPr/>
            </a:lvl2pPr>
            <a:lvl3pPr>
              <a:defRPr/>
            </a:lvl3pPr>
            <a:lvl4pPr>
              <a:defRPr/>
            </a:lvl4pPr>
            <a:lvl5pPr>
              <a:defRPr/>
            </a:lvl5pPr>
          </a:lstStyle>
          <a:p>
            <a:pPr lvl="0"/>
            <a:r>
              <a:rPr lang="el-GR"/>
              <a:t>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p>
        </p:txBody>
      </p:sp>
      <p:sp>
        <p:nvSpPr>
          <p:cNvPr id="4" name="Θέση ημερομηνίας 3"/>
          <p:cNvSpPr txBox="1">
            <a:spLocks noGrp="1"/>
          </p:cNvSpPr>
          <p:nvPr>
            <p:ph type="dt" sz="half" idx="10"/>
          </p:nvPr>
        </p:nvSpPr>
        <p:spPr>
          <a:ln/>
        </p:spPr>
        <p:txBody>
          <a:bodyPr/>
          <a:lstStyle>
            <a:lvl1pPr>
              <a:defRPr/>
            </a:lvl1pPr>
          </a:lstStyle>
          <a:p>
            <a:pPr>
              <a:defRPr/>
            </a:pPr>
            <a:fld id="{AFC82774-5543-44C8-B127-B936BA96C329}" type="datetime1">
              <a:rPr/>
              <a:pPr>
                <a:defRPr/>
              </a:pPr>
              <a:t>16/5/2013</a:t>
            </a:fld>
            <a:endParaRPr/>
          </a:p>
        </p:txBody>
      </p:sp>
      <p:sp>
        <p:nvSpPr>
          <p:cNvPr id="5" name="Θέση υποσέλιδου 4"/>
          <p:cNvSpPr txBox="1">
            <a:spLocks noGrp="1"/>
          </p:cNvSpPr>
          <p:nvPr>
            <p:ph type="ftr" sz="quarter" idx="11"/>
          </p:nvPr>
        </p:nvSpPr>
        <p:spPr>
          <a:ln/>
        </p:spPr>
        <p:txBody>
          <a:bodyPr/>
          <a:lstStyle>
            <a:lvl1pPr>
              <a:defRPr/>
            </a:lvl1pPr>
          </a:lstStyle>
          <a:p>
            <a:pPr>
              <a:defRPr/>
            </a:pPr>
            <a:endParaRPr/>
          </a:p>
        </p:txBody>
      </p:sp>
      <p:sp>
        <p:nvSpPr>
          <p:cNvPr id="6" name="Θέση αριθμού διαφάνειας 5"/>
          <p:cNvSpPr txBox="1">
            <a:spLocks noGrp="1"/>
          </p:cNvSpPr>
          <p:nvPr>
            <p:ph type="sldNum" sz="quarter" idx="12"/>
          </p:nvPr>
        </p:nvSpPr>
        <p:spPr>
          <a:ln/>
        </p:spPr>
        <p:txBody>
          <a:bodyPr/>
          <a:lstStyle>
            <a:lvl1pPr>
              <a:defRPr/>
            </a:lvl1pPr>
          </a:lstStyle>
          <a:p>
            <a:pPr>
              <a:defRPr/>
            </a:pPr>
            <a:fld id="{6F82727E-0FFE-4F4E-9F6F-FE7567723293}" type="slidenum">
              <a:rPr lang="el-GR"/>
              <a:pPr>
                <a:defRPr/>
              </a:pPr>
              <a:t>‹#›</a:t>
            </a:fld>
            <a:endParaRPr lang="el-GR"/>
          </a:p>
        </p:txBody>
      </p:sp>
    </p:spTree>
  </p:cSld>
  <p:clrMapOvr>
    <a:masterClrMapping/>
  </p:clrMapOvr>
  <p:transition spd="slow"/>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Κεφαλίδα ενότητας">
    <p:spTree>
      <p:nvGrpSpPr>
        <p:cNvPr id="1" name=""/>
        <p:cNvGrpSpPr/>
        <p:nvPr/>
      </p:nvGrpSpPr>
      <p:grpSpPr>
        <a:xfrm>
          <a:off x="0" y="0"/>
          <a:ext cx="0" cy="0"/>
          <a:chOff x="0" y="0"/>
          <a:chExt cx="0" cy="0"/>
        </a:xfrm>
      </p:grpSpPr>
      <p:sp>
        <p:nvSpPr>
          <p:cNvPr id="2" name="Τίτλος 1"/>
          <p:cNvSpPr txBox="1">
            <a:spLocks noGrp="1"/>
          </p:cNvSpPr>
          <p:nvPr>
            <p:ph type="title"/>
          </p:nvPr>
        </p:nvSpPr>
        <p:spPr>
          <a:xfrm>
            <a:off x="831847" y="1709735"/>
            <a:ext cx="10515600" cy="2852735"/>
          </a:xfrm>
        </p:spPr>
        <p:txBody>
          <a:bodyPr anchor="b"/>
          <a:lstStyle>
            <a:lvl1pPr>
              <a:defRPr sz="6000"/>
            </a:lvl1pPr>
          </a:lstStyle>
          <a:p>
            <a:pPr lvl="0"/>
            <a:r>
              <a:rPr lang="el-GR"/>
              <a:t>Στυλ κύριου τίτλου</a:t>
            </a:r>
          </a:p>
        </p:txBody>
      </p:sp>
      <p:sp>
        <p:nvSpPr>
          <p:cNvPr id="3" name="Θέση κειμένου 2"/>
          <p:cNvSpPr txBox="1">
            <a:spLocks noGrp="1"/>
          </p:cNvSpPr>
          <p:nvPr>
            <p:ph type="body" idx="1"/>
          </p:nvPr>
        </p:nvSpPr>
        <p:spPr>
          <a:xfrm>
            <a:off x="831847" y="4589465"/>
            <a:ext cx="10515600" cy="1500182"/>
          </a:xfrm>
        </p:spPr>
        <p:txBody>
          <a:bodyPr/>
          <a:lstStyle>
            <a:lvl1pPr marL="0" indent="0">
              <a:buNone/>
              <a:defRPr sz="2400">
                <a:solidFill>
                  <a:srgbClr val="898989"/>
                </a:solidFill>
              </a:defRPr>
            </a:lvl1pPr>
          </a:lstStyle>
          <a:p>
            <a:pPr lvl="0"/>
            <a:r>
              <a:rPr lang="el-GR"/>
              <a:t>Στυλ υποδείγματος κειμένου</a:t>
            </a:r>
          </a:p>
        </p:txBody>
      </p:sp>
      <p:sp>
        <p:nvSpPr>
          <p:cNvPr id="4" name="Θέση ημερομηνίας 3"/>
          <p:cNvSpPr txBox="1">
            <a:spLocks noGrp="1"/>
          </p:cNvSpPr>
          <p:nvPr>
            <p:ph type="dt" sz="half" idx="10"/>
          </p:nvPr>
        </p:nvSpPr>
        <p:spPr>
          <a:ln/>
        </p:spPr>
        <p:txBody>
          <a:bodyPr/>
          <a:lstStyle>
            <a:lvl1pPr>
              <a:defRPr/>
            </a:lvl1pPr>
          </a:lstStyle>
          <a:p>
            <a:pPr>
              <a:defRPr/>
            </a:pPr>
            <a:fld id="{A6124D46-BCC0-4328-B81E-BE3B6B68BCDB}" type="datetime1">
              <a:rPr/>
              <a:pPr>
                <a:defRPr/>
              </a:pPr>
              <a:t>16/5/2013</a:t>
            </a:fld>
            <a:endParaRPr/>
          </a:p>
        </p:txBody>
      </p:sp>
      <p:sp>
        <p:nvSpPr>
          <p:cNvPr id="5" name="Θέση υποσέλιδου 4"/>
          <p:cNvSpPr txBox="1">
            <a:spLocks noGrp="1"/>
          </p:cNvSpPr>
          <p:nvPr>
            <p:ph type="ftr" sz="quarter" idx="11"/>
          </p:nvPr>
        </p:nvSpPr>
        <p:spPr>
          <a:ln/>
        </p:spPr>
        <p:txBody>
          <a:bodyPr/>
          <a:lstStyle>
            <a:lvl1pPr>
              <a:defRPr/>
            </a:lvl1pPr>
          </a:lstStyle>
          <a:p>
            <a:pPr>
              <a:defRPr/>
            </a:pPr>
            <a:endParaRPr/>
          </a:p>
        </p:txBody>
      </p:sp>
      <p:sp>
        <p:nvSpPr>
          <p:cNvPr id="6" name="Θέση αριθμού διαφάνειας 5"/>
          <p:cNvSpPr txBox="1">
            <a:spLocks noGrp="1"/>
          </p:cNvSpPr>
          <p:nvPr>
            <p:ph type="sldNum" sz="quarter" idx="12"/>
          </p:nvPr>
        </p:nvSpPr>
        <p:spPr>
          <a:ln/>
        </p:spPr>
        <p:txBody>
          <a:bodyPr/>
          <a:lstStyle>
            <a:lvl1pPr>
              <a:defRPr/>
            </a:lvl1pPr>
          </a:lstStyle>
          <a:p>
            <a:pPr>
              <a:defRPr/>
            </a:pPr>
            <a:fld id="{E0EC70FA-4589-4747-827F-3D2FF7C19F92}" type="slidenum">
              <a:rPr lang="el-GR"/>
              <a:pPr>
                <a:defRPr/>
              </a:pPr>
              <a:t>‹#›</a:t>
            </a:fld>
            <a:endParaRPr lang="el-G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Δύο περιεχόμενα">
    <p:spTree>
      <p:nvGrpSpPr>
        <p:cNvPr id="1" name=""/>
        <p:cNvGrpSpPr/>
        <p:nvPr/>
      </p:nvGrpSpPr>
      <p:grpSpPr>
        <a:xfrm>
          <a:off x="0" y="0"/>
          <a:ext cx="0" cy="0"/>
          <a:chOff x="0" y="0"/>
          <a:chExt cx="0" cy="0"/>
        </a:xfrm>
      </p:grpSpPr>
      <p:sp>
        <p:nvSpPr>
          <p:cNvPr id="2" name="Τίτλος 1"/>
          <p:cNvSpPr txBox="1">
            <a:spLocks noGrp="1"/>
          </p:cNvSpPr>
          <p:nvPr>
            <p:ph type="title"/>
          </p:nvPr>
        </p:nvSpPr>
        <p:spPr/>
        <p:txBody>
          <a:bodyPr/>
          <a:lstStyle>
            <a:lvl1pPr>
              <a:defRPr/>
            </a:lvl1pPr>
          </a:lstStyle>
          <a:p>
            <a:pPr lvl="0"/>
            <a:r>
              <a:rPr lang="el-GR"/>
              <a:t>Στυλ κύριου τίτλου</a:t>
            </a:r>
          </a:p>
        </p:txBody>
      </p:sp>
      <p:sp>
        <p:nvSpPr>
          <p:cNvPr id="3" name="Θέση περιεχομένου 2"/>
          <p:cNvSpPr txBox="1">
            <a:spLocks noGrp="1"/>
          </p:cNvSpPr>
          <p:nvPr>
            <p:ph idx="1"/>
          </p:nvPr>
        </p:nvSpPr>
        <p:spPr>
          <a:xfrm>
            <a:off x="838203" y="1825627"/>
            <a:ext cx="5181603" cy="4351336"/>
          </a:xfrm>
        </p:spPr>
        <p:txBody>
          <a:bodyPr/>
          <a:lstStyle>
            <a:lvl1pPr>
              <a:defRPr/>
            </a:lvl1pPr>
            <a:lvl2pPr>
              <a:defRPr/>
            </a:lvl2pPr>
            <a:lvl3pPr>
              <a:defRPr/>
            </a:lvl3pPr>
            <a:lvl4pPr>
              <a:defRPr/>
            </a:lvl4pPr>
            <a:lvl5pPr>
              <a:defRPr/>
            </a:lvl5pPr>
          </a:lstStyle>
          <a:p>
            <a:pPr lvl="0"/>
            <a:r>
              <a:rPr lang="el-GR"/>
              <a:t>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p>
        </p:txBody>
      </p:sp>
      <p:sp>
        <p:nvSpPr>
          <p:cNvPr id="4" name="Θέση περιεχομένου 3"/>
          <p:cNvSpPr txBox="1">
            <a:spLocks noGrp="1"/>
          </p:cNvSpPr>
          <p:nvPr>
            <p:ph idx="2"/>
          </p:nvPr>
        </p:nvSpPr>
        <p:spPr>
          <a:xfrm>
            <a:off x="6172200" y="1825627"/>
            <a:ext cx="5181603" cy="4351336"/>
          </a:xfrm>
        </p:spPr>
        <p:txBody>
          <a:bodyPr/>
          <a:lstStyle>
            <a:lvl1pPr>
              <a:defRPr/>
            </a:lvl1pPr>
            <a:lvl2pPr>
              <a:defRPr/>
            </a:lvl2pPr>
            <a:lvl3pPr>
              <a:defRPr/>
            </a:lvl3pPr>
            <a:lvl4pPr>
              <a:defRPr/>
            </a:lvl4pPr>
            <a:lvl5pPr>
              <a:defRPr/>
            </a:lvl5pPr>
          </a:lstStyle>
          <a:p>
            <a:pPr lvl="0"/>
            <a:r>
              <a:rPr lang="el-GR"/>
              <a:t>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p>
        </p:txBody>
      </p:sp>
      <p:sp>
        <p:nvSpPr>
          <p:cNvPr id="5" name="Θέση ημερομηνίας 3"/>
          <p:cNvSpPr txBox="1">
            <a:spLocks noGrp="1"/>
          </p:cNvSpPr>
          <p:nvPr>
            <p:ph type="dt" sz="half" idx="10"/>
          </p:nvPr>
        </p:nvSpPr>
        <p:spPr>
          <a:ln/>
        </p:spPr>
        <p:txBody>
          <a:bodyPr/>
          <a:lstStyle>
            <a:lvl1pPr>
              <a:defRPr/>
            </a:lvl1pPr>
          </a:lstStyle>
          <a:p>
            <a:pPr>
              <a:defRPr/>
            </a:pPr>
            <a:fld id="{E29E0E00-4B76-4A48-92A8-DFBDF9F1BA10}" type="datetime1">
              <a:rPr/>
              <a:pPr>
                <a:defRPr/>
              </a:pPr>
              <a:t>16/5/2013</a:t>
            </a:fld>
            <a:endParaRPr/>
          </a:p>
        </p:txBody>
      </p:sp>
      <p:sp>
        <p:nvSpPr>
          <p:cNvPr id="6" name="Θέση υποσέλιδου 4"/>
          <p:cNvSpPr txBox="1">
            <a:spLocks noGrp="1"/>
          </p:cNvSpPr>
          <p:nvPr>
            <p:ph type="ftr" sz="quarter" idx="11"/>
          </p:nvPr>
        </p:nvSpPr>
        <p:spPr>
          <a:ln/>
        </p:spPr>
        <p:txBody>
          <a:bodyPr/>
          <a:lstStyle>
            <a:lvl1pPr>
              <a:defRPr/>
            </a:lvl1pPr>
          </a:lstStyle>
          <a:p>
            <a:pPr>
              <a:defRPr/>
            </a:pPr>
            <a:endParaRPr/>
          </a:p>
        </p:txBody>
      </p:sp>
      <p:sp>
        <p:nvSpPr>
          <p:cNvPr id="7" name="Θέση αριθμού διαφάνειας 5"/>
          <p:cNvSpPr txBox="1">
            <a:spLocks noGrp="1"/>
          </p:cNvSpPr>
          <p:nvPr>
            <p:ph type="sldNum" sz="quarter" idx="12"/>
          </p:nvPr>
        </p:nvSpPr>
        <p:spPr>
          <a:ln/>
        </p:spPr>
        <p:txBody>
          <a:bodyPr/>
          <a:lstStyle>
            <a:lvl1pPr>
              <a:defRPr/>
            </a:lvl1pPr>
          </a:lstStyle>
          <a:p>
            <a:pPr>
              <a:defRPr/>
            </a:pPr>
            <a:fld id="{EE6FB0A3-FE16-41F0-83CF-8CE7B4895401}" type="slidenum">
              <a:rPr lang="el-GR"/>
              <a:pPr>
                <a:defRPr/>
              </a:pPr>
              <a:t>‹#›</a:t>
            </a:fld>
            <a:endParaRPr lang="el-GR"/>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Σύγκριση">
    <p:spTree>
      <p:nvGrpSpPr>
        <p:cNvPr id="1" name=""/>
        <p:cNvGrpSpPr/>
        <p:nvPr/>
      </p:nvGrpSpPr>
      <p:grpSpPr>
        <a:xfrm>
          <a:off x="0" y="0"/>
          <a:ext cx="0" cy="0"/>
          <a:chOff x="0" y="0"/>
          <a:chExt cx="0" cy="0"/>
        </a:xfrm>
      </p:grpSpPr>
      <p:sp>
        <p:nvSpPr>
          <p:cNvPr id="2" name="Τίτλος 1"/>
          <p:cNvSpPr txBox="1">
            <a:spLocks noGrp="1"/>
          </p:cNvSpPr>
          <p:nvPr>
            <p:ph type="title"/>
          </p:nvPr>
        </p:nvSpPr>
        <p:spPr>
          <a:xfrm>
            <a:off x="839784" y="365129"/>
            <a:ext cx="10515600" cy="1325559"/>
          </a:xfrm>
        </p:spPr>
        <p:txBody>
          <a:bodyPr/>
          <a:lstStyle>
            <a:lvl1pPr>
              <a:defRPr/>
            </a:lvl1pPr>
          </a:lstStyle>
          <a:p>
            <a:pPr lvl="0"/>
            <a:r>
              <a:rPr lang="el-GR"/>
              <a:t>Στυλ κύριου τίτλου</a:t>
            </a:r>
          </a:p>
        </p:txBody>
      </p:sp>
      <p:sp>
        <p:nvSpPr>
          <p:cNvPr id="3" name="Θέση κειμένου 2"/>
          <p:cNvSpPr txBox="1">
            <a:spLocks noGrp="1"/>
          </p:cNvSpPr>
          <p:nvPr>
            <p:ph type="body" idx="1"/>
          </p:nvPr>
        </p:nvSpPr>
        <p:spPr>
          <a:xfrm>
            <a:off x="839784" y="1681160"/>
            <a:ext cx="5157782" cy="823910"/>
          </a:xfrm>
        </p:spPr>
        <p:txBody>
          <a:bodyPr anchor="b"/>
          <a:lstStyle>
            <a:lvl1pPr marL="0" indent="0">
              <a:buNone/>
              <a:defRPr sz="2400" b="1"/>
            </a:lvl1pPr>
          </a:lstStyle>
          <a:p>
            <a:pPr lvl="0"/>
            <a:r>
              <a:rPr lang="el-GR"/>
              <a:t>Στυλ υποδείγματος κειμένου</a:t>
            </a:r>
          </a:p>
        </p:txBody>
      </p:sp>
      <p:sp>
        <p:nvSpPr>
          <p:cNvPr id="4" name="Θέση περιεχομένου 3"/>
          <p:cNvSpPr txBox="1">
            <a:spLocks noGrp="1"/>
          </p:cNvSpPr>
          <p:nvPr>
            <p:ph idx="2"/>
          </p:nvPr>
        </p:nvSpPr>
        <p:spPr>
          <a:xfrm>
            <a:off x="839784" y="2505071"/>
            <a:ext cx="5157782" cy="3684583"/>
          </a:xfrm>
        </p:spPr>
        <p:txBody>
          <a:bodyPr/>
          <a:lstStyle>
            <a:lvl1pPr>
              <a:defRPr/>
            </a:lvl1pPr>
            <a:lvl2pPr>
              <a:defRPr/>
            </a:lvl2pPr>
            <a:lvl3pPr>
              <a:defRPr/>
            </a:lvl3pPr>
            <a:lvl4pPr>
              <a:defRPr/>
            </a:lvl4pPr>
            <a:lvl5pPr>
              <a:defRPr/>
            </a:lvl5pPr>
          </a:lstStyle>
          <a:p>
            <a:pPr lvl="0"/>
            <a:r>
              <a:rPr lang="el-GR"/>
              <a:t>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p>
        </p:txBody>
      </p:sp>
      <p:sp>
        <p:nvSpPr>
          <p:cNvPr id="5" name="Θέση κειμένου 4"/>
          <p:cNvSpPr txBox="1">
            <a:spLocks noGrp="1"/>
          </p:cNvSpPr>
          <p:nvPr>
            <p:ph type="body" idx="3"/>
          </p:nvPr>
        </p:nvSpPr>
        <p:spPr>
          <a:xfrm>
            <a:off x="6172200" y="1681160"/>
            <a:ext cx="5183184" cy="823910"/>
          </a:xfrm>
        </p:spPr>
        <p:txBody>
          <a:bodyPr anchor="b"/>
          <a:lstStyle>
            <a:lvl1pPr marL="0" indent="0">
              <a:buNone/>
              <a:defRPr sz="2400" b="1"/>
            </a:lvl1pPr>
          </a:lstStyle>
          <a:p>
            <a:pPr lvl="0"/>
            <a:r>
              <a:rPr lang="el-GR"/>
              <a:t>Στυλ υποδείγματος κειμένου</a:t>
            </a:r>
          </a:p>
        </p:txBody>
      </p:sp>
      <p:sp>
        <p:nvSpPr>
          <p:cNvPr id="6" name="Θέση περιεχομένου 5"/>
          <p:cNvSpPr txBox="1">
            <a:spLocks noGrp="1"/>
          </p:cNvSpPr>
          <p:nvPr>
            <p:ph idx="4"/>
          </p:nvPr>
        </p:nvSpPr>
        <p:spPr>
          <a:xfrm>
            <a:off x="6172200" y="2505071"/>
            <a:ext cx="5183184" cy="3684583"/>
          </a:xfrm>
        </p:spPr>
        <p:txBody>
          <a:bodyPr/>
          <a:lstStyle>
            <a:lvl1pPr>
              <a:defRPr/>
            </a:lvl1pPr>
            <a:lvl2pPr>
              <a:defRPr/>
            </a:lvl2pPr>
            <a:lvl3pPr>
              <a:defRPr/>
            </a:lvl3pPr>
            <a:lvl4pPr>
              <a:defRPr/>
            </a:lvl4pPr>
            <a:lvl5pPr>
              <a:defRPr/>
            </a:lvl5pPr>
          </a:lstStyle>
          <a:p>
            <a:pPr lvl="0"/>
            <a:r>
              <a:rPr lang="el-GR"/>
              <a:t>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p>
        </p:txBody>
      </p:sp>
      <p:sp>
        <p:nvSpPr>
          <p:cNvPr id="7" name="Θέση ημερομηνίας 3"/>
          <p:cNvSpPr txBox="1">
            <a:spLocks noGrp="1"/>
          </p:cNvSpPr>
          <p:nvPr>
            <p:ph type="dt" sz="half" idx="10"/>
          </p:nvPr>
        </p:nvSpPr>
        <p:spPr>
          <a:ln/>
        </p:spPr>
        <p:txBody>
          <a:bodyPr/>
          <a:lstStyle>
            <a:lvl1pPr>
              <a:defRPr/>
            </a:lvl1pPr>
          </a:lstStyle>
          <a:p>
            <a:pPr>
              <a:defRPr/>
            </a:pPr>
            <a:fld id="{5A35EECD-8CFA-4EA4-A84C-7D47B3285644}" type="datetime1">
              <a:rPr/>
              <a:pPr>
                <a:defRPr/>
              </a:pPr>
              <a:t>16/5/2013</a:t>
            </a:fld>
            <a:endParaRPr/>
          </a:p>
        </p:txBody>
      </p:sp>
      <p:sp>
        <p:nvSpPr>
          <p:cNvPr id="8" name="Θέση υποσέλιδου 4"/>
          <p:cNvSpPr txBox="1">
            <a:spLocks noGrp="1"/>
          </p:cNvSpPr>
          <p:nvPr>
            <p:ph type="ftr" sz="quarter" idx="11"/>
          </p:nvPr>
        </p:nvSpPr>
        <p:spPr>
          <a:ln/>
        </p:spPr>
        <p:txBody>
          <a:bodyPr/>
          <a:lstStyle>
            <a:lvl1pPr>
              <a:defRPr/>
            </a:lvl1pPr>
          </a:lstStyle>
          <a:p>
            <a:pPr>
              <a:defRPr/>
            </a:pPr>
            <a:endParaRPr/>
          </a:p>
        </p:txBody>
      </p:sp>
      <p:sp>
        <p:nvSpPr>
          <p:cNvPr id="9" name="Θέση αριθμού διαφάνειας 5"/>
          <p:cNvSpPr txBox="1">
            <a:spLocks noGrp="1"/>
          </p:cNvSpPr>
          <p:nvPr>
            <p:ph type="sldNum" sz="quarter" idx="12"/>
          </p:nvPr>
        </p:nvSpPr>
        <p:spPr>
          <a:ln/>
        </p:spPr>
        <p:txBody>
          <a:bodyPr/>
          <a:lstStyle>
            <a:lvl1pPr>
              <a:defRPr/>
            </a:lvl1pPr>
          </a:lstStyle>
          <a:p>
            <a:pPr>
              <a:defRPr/>
            </a:pPr>
            <a:fld id="{39E6C011-3749-4BC1-8222-6D358E6757DE}" type="slidenum">
              <a:rPr lang="el-GR"/>
              <a:pPr>
                <a:defRPr/>
              </a:pPr>
              <a:t>‹#›</a:t>
            </a:fld>
            <a:endParaRPr lang="el-GR"/>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Μόνο τίτλος">
    <p:spTree>
      <p:nvGrpSpPr>
        <p:cNvPr id="1" name=""/>
        <p:cNvGrpSpPr/>
        <p:nvPr/>
      </p:nvGrpSpPr>
      <p:grpSpPr>
        <a:xfrm>
          <a:off x="0" y="0"/>
          <a:ext cx="0" cy="0"/>
          <a:chOff x="0" y="0"/>
          <a:chExt cx="0" cy="0"/>
        </a:xfrm>
      </p:grpSpPr>
      <p:sp>
        <p:nvSpPr>
          <p:cNvPr id="2" name="Τίτλος 1"/>
          <p:cNvSpPr txBox="1">
            <a:spLocks noGrp="1"/>
          </p:cNvSpPr>
          <p:nvPr>
            <p:ph type="title"/>
          </p:nvPr>
        </p:nvSpPr>
        <p:spPr/>
        <p:txBody>
          <a:bodyPr/>
          <a:lstStyle>
            <a:lvl1pPr>
              <a:defRPr/>
            </a:lvl1pPr>
          </a:lstStyle>
          <a:p>
            <a:pPr lvl="0"/>
            <a:r>
              <a:rPr lang="el-GR"/>
              <a:t>Στυλ κύριου τίτλου</a:t>
            </a:r>
          </a:p>
        </p:txBody>
      </p:sp>
      <p:sp>
        <p:nvSpPr>
          <p:cNvPr id="3" name="Θέση ημερομηνίας 3"/>
          <p:cNvSpPr txBox="1">
            <a:spLocks noGrp="1"/>
          </p:cNvSpPr>
          <p:nvPr>
            <p:ph type="dt" sz="half" idx="10"/>
          </p:nvPr>
        </p:nvSpPr>
        <p:spPr>
          <a:ln/>
        </p:spPr>
        <p:txBody>
          <a:bodyPr/>
          <a:lstStyle>
            <a:lvl1pPr>
              <a:defRPr/>
            </a:lvl1pPr>
          </a:lstStyle>
          <a:p>
            <a:pPr>
              <a:defRPr/>
            </a:pPr>
            <a:fld id="{EF0425F7-F1F5-4A6E-ABFF-3742D2B20FDB}" type="datetime1">
              <a:rPr/>
              <a:pPr>
                <a:defRPr/>
              </a:pPr>
              <a:t>16/5/2013</a:t>
            </a:fld>
            <a:endParaRPr/>
          </a:p>
        </p:txBody>
      </p:sp>
      <p:sp>
        <p:nvSpPr>
          <p:cNvPr id="4" name="Θέση υποσέλιδου 4"/>
          <p:cNvSpPr txBox="1">
            <a:spLocks noGrp="1"/>
          </p:cNvSpPr>
          <p:nvPr>
            <p:ph type="ftr" sz="quarter" idx="11"/>
          </p:nvPr>
        </p:nvSpPr>
        <p:spPr>
          <a:ln/>
        </p:spPr>
        <p:txBody>
          <a:bodyPr/>
          <a:lstStyle>
            <a:lvl1pPr>
              <a:defRPr/>
            </a:lvl1pPr>
          </a:lstStyle>
          <a:p>
            <a:pPr>
              <a:defRPr/>
            </a:pPr>
            <a:endParaRPr/>
          </a:p>
        </p:txBody>
      </p:sp>
      <p:sp>
        <p:nvSpPr>
          <p:cNvPr id="5" name="Θέση αριθμού διαφάνειας 5"/>
          <p:cNvSpPr txBox="1">
            <a:spLocks noGrp="1"/>
          </p:cNvSpPr>
          <p:nvPr>
            <p:ph type="sldNum" sz="quarter" idx="12"/>
          </p:nvPr>
        </p:nvSpPr>
        <p:spPr>
          <a:ln/>
        </p:spPr>
        <p:txBody>
          <a:bodyPr/>
          <a:lstStyle>
            <a:lvl1pPr>
              <a:defRPr/>
            </a:lvl1pPr>
          </a:lstStyle>
          <a:p>
            <a:pPr>
              <a:defRPr/>
            </a:pPr>
            <a:fld id="{95188E8E-2946-48E4-948F-AE2627E36760}" type="slidenum">
              <a:rPr lang="el-GR"/>
              <a:pPr>
                <a:defRPr/>
              </a:pPr>
              <a:t>‹#›</a:t>
            </a:fld>
            <a:endParaRPr lang="el-G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Κενή">
    <p:spTree>
      <p:nvGrpSpPr>
        <p:cNvPr id="1" name=""/>
        <p:cNvGrpSpPr/>
        <p:nvPr/>
      </p:nvGrpSpPr>
      <p:grpSpPr>
        <a:xfrm>
          <a:off x="0" y="0"/>
          <a:ext cx="0" cy="0"/>
          <a:chOff x="0" y="0"/>
          <a:chExt cx="0" cy="0"/>
        </a:xfrm>
      </p:grpSpPr>
      <p:sp>
        <p:nvSpPr>
          <p:cNvPr id="2" name="Θέση ημερομηνίας 3"/>
          <p:cNvSpPr txBox="1">
            <a:spLocks noGrp="1"/>
          </p:cNvSpPr>
          <p:nvPr>
            <p:ph type="dt" sz="half" idx="10"/>
          </p:nvPr>
        </p:nvSpPr>
        <p:spPr>
          <a:ln/>
        </p:spPr>
        <p:txBody>
          <a:bodyPr/>
          <a:lstStyle>
            <a:lvl1pPr>
              <a:defRPr/>
            </a:lvl1pPr>
          </a:lstStyle>
          <a:p>
            <a:pPr>
              <a:defRPr/>
            </a:pPr>
            <a:fld id="{D50D48D8-285C-4D01-A83E-3E64A73EA1DD}" type="datetime1">
              <a:rPr/>
              <a:pPr>
                <a:defRPr/>
              </a:pPr>
              <a:t>16/5/2013</a:t>
            </a:fld>
            <a:endParaRPr/>
          </a:p>
        </p:txBody>
      </p:sp>
      <p:sp>
        <p:nvSpPr>
          <p:cNvPr id="3" name="Θέση υποσέλιδου 4"/>
          <p:cNvSpPr txBox="1">
            <a:spLocks noGrp="1"/>
          </p:cNvSpPr>
          <p:nvPr>
            <p:ph type="ftr" sz="quarter" idx="11"/>
          </p:nvPr>
        </p:nvSpPr>
        <p:spPr>
          <a:ln/>
        </p:spPr>
        <p:txBody>
          <a:bodyPr/>
          <a:lstStyle>
            <a:lvl1pPr>
              <a:defRPr/>
            </a:lvl1pPr>
          </a:lstStyle>
          <a:p>
            <a:pPr>
              <a:defRPr/>
            </a:pPr>
            <a:endParaRPr/>
          </a:p>
        </p:txBody>
      </p:sp>
      <p:sp>
        <p:nvSpPr>
          <p:cNvPr id="4" name="Θέση αριθμού διαφάνειας 5"/>
          <p:cNvSpPr txBox="1">
            <a:spLocks noGrp="1"/>
          </p:cNvSpPr>
          <p:nvPr>
            <p:ph type="sldNum" sz="quarter" idx="12"/>
          </p:nvPr>
        </p:nvSpPr>
        <p:spPr>
          <a:ln/>
        </p:spPr>
        <p:txBody>
          <a:bodyPr/>
          <a:lstStyle>
            <a:lvl1pPr>
              <a:defRPr/>
            </a:lvl1pPr>
          </a:lstStyle>
          <a:p>
            <a:pPr>
              <a:defRPr/>
            </a:pPr>
            <a:fld id="{99690DC9-69AB-4415-8644-806EFB0F20C3}" type="slidenum">
              <a:rPr lang="el-GR"/>
              <a:pPr>
                <a:defRPr/>
              </a:pPr>
              <a:t>‹#›</a:t>
            </a:fld>
            <a:endParaRPr lang="el-G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Περιεχόμενο με λεζάντα">
    <p:spTree>
      <p:nvGrpSpPr>
        <p:cNvPr id="1" name=""/>
        <p:cNvGrpSpPr/>
        <p:nvPr/>
      </p:nvGrpSpPr>
      <p:grpSpPr>
        <a:xfrm>
          <a:off x="0" y="0"/>
          <a:ext cx="0" cy="0"/>
          <a:chOff x="0" y="0"/>
          <a:chExt cx="0" cy="0"/>
        </a:xfrm>
      </p:grpSpPr>
      <p:sp>
        <p:nvSpPr>
          <p:cNvPr id="2" name="Τίτλος 1"/>
          <p:cNvSpPr txBox="1">
            <a:spLocks noGrp="1"/>
          </p:cNvSpPr>
          <p:nvPr>
            <p:ph type="title"/>
          </p:nvPr>
        </p:nvSpPr>
        <p:spPr>
          <a:xfrm>
            <a:off x="839784" y="457200"/>
            <a:ext cx="3932240" cy="1600200"/>
          </a:xfrm>
        </p:spPr>
        <p:txBody>
          <a:bodyPr anchor="b"/>
          <a:lstStyle>
            <a:lvl1pPr>
              <a:defRPr sz="3200"/>
            </a:lvl1pPr>
          </a:lstStyle>
          <a:p>
            <a:pPr lvl="0"/>
            <a:r>
              <a:rPr lang="el-GR"/>
              <a:t>Στυλ κύριου τίτλου</a:t>
            </a:r>
          </a:p>
        </p:txBody>
      </p:sp>
      <p:sp>
        <p:nvSpPr>
          <p:cNvPr id="3" name="Θέση περιεχομένου 2"/>
          <p:cNvSpPr txBox="1">
            <a:spLocks noGrp="1"/>
          </p:cNvSpPr>
          <p:nvPr>
            <p:ph idx="1"/>
          </p:nvPr>
        </p:nvSpPr>
        <p:spPr>
          <a:xfrm>
            <a:off x="5183184" y="987423"/>
            <a:ext cx="6172200" cy="4873623"/>
          </a:xfrm>
        </p:spPr>
        <p:txBody>
          <a:bodyPr/>
          <a:lstStyle>
            <a:lvl1pPr>
              <a:defRPr sz="3200"/>
            </a:lvl1pPr>
            <a:lvl2pPr>
              <a:defRPr sz="2800"/>
            </a:lvl2pPr>
            <a:lvl3pPr>
              <a:defRPr sz="2400"/>
            </a:lvl3pPr>
            <a:lvl4pPr>
              <a:defRPr sz="2000"/>
            </a:lvl4pPr>
            <a:lvl5pPr>
              <a:defRPr sz="2000"/>
            </a:lvl5pPr>
          </a:lstStyle>
          <a:p>
            <a:pPr lvl="0"/>
            <a:r>
              <a:rPr lang="el-GR"/>
              <a:t>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p>
        </p:txBody>
      </p:sp>
      <p:sp>
        <p:nvSpPr>
          <p:cNvPr id="4" name="Θέση κειμένου 3"/>
          <p:cNvSpPr txBox="1">
            <a:spLocks noGrp="1"/>
          </p:cNvSpPr>
          <p:nvPr>
            <p:ph type="body" idx="2"/>
          </p:nvPr>
        </p:nvSpPr>
        <p:spPr>
          <a:xfrm>
            <a:off x="839784" y="2057400"/>
            <a:ext cx="3932240" cy="3811584"/>
          </a:xfrm>
        </p:spPr>
        <p:txBody>
          <a:bodyPr/>
          <a:lstStyle>
            <a:lvl1pPr marL="0" indent="0">
              <a:buNone/>
              <a:defRPr sz="1600"/>
            </a:lvl1pPr>
          </a:lstStyle>
          <a:p>
            <a:pPr lvl="0"/>
            <a:r>
              <a:rPr lang="el-GR"/>
              <a:t>Στυλ υποδείγματος κειμένου</a:t>
            </a:r>
          </a:p>
        </p:txBody>
      </p:sp>
      <p:sp>
        <p:nvSpPr>
          <p:cNvPr id="5" name="Θέση ημερομηνίας 3"/>
          <p:cNvSpPr txBox="1">
            <a:spLocks noGrp="1"/>
          </p:cNvSpPr>
          <p:nvPr>
            <p:ph type="dt" sz="half" idx="10"/>
          </p:nvPr>
        </p:nvSpPr>
        <p:spPr>
          <a:ln/>
        </p:spPr>
        <p:txBody>
          <a:bodyPr/>
          <a:lstStyle>
            <a:lvl1pPr>
              <a:defRPr/>
            </a:lvl1pPr>
          </a:lstStyle>
          <a:p>
            <a:pPr>
              <a:defRPr/>
            </a:pPr>
            <a:fld id="{9BF17C1C-2E40-4BEA-B10E-02F98B05C5F4}" type="datetime1">
              <a:rPr/>
              <a:pPr>
                <a:defRPr/>
              </a:pPr>
              <a:t>16/5/2013</a:t>
            </a:fld>
            <a:endParaRPr/>
          </a:p>
        </p:txBody>
      </p:sp>
      <p:sp>
        <p:nvSpPr>
          <p:cNvPr id="6" name="Θέση υποσέλιδου 4"/>
          <p:cNvSpPr txBox="1">
            <a:spLocks noGrp="1"/>
          </p:cNvSpPr>
          <p:nvPr>
            <p:ph type="ftr" sz="quarter" idx="11"/>
          </p:nvPr>
        </p:nvSpPr>
        <p:spPr>
          <a:ln/>
        </p:spPr>
        <p:txBody>
          <a:bodyPr/>
          <a:lstStyle>
            <a:lvl1pPr>
              <a:defRPr/>
            </a:lvl1pPr>
          </a:lstStyle>
          <a:p>
            <a:pPr>
              <a:defRPr/>
            </a:pPr>
            <a:endParaRPr/>
          </a:p>
        </p:txBody>
      </p:sp>
      <p:sp>
        <p:nvSpPr>
          <p:cNvPr id="7" name="Θέση αριθμού διαφάνειας 5"/>
          <p:cNvSpPr txBox="1">
            <a:spLocks noGrp="1"/>
          </p:cNvSpPr>
          <p:nvPr>
            <p:ph type="sldNum" sz="quarter" idx="12"/>
          </p:nvPr>
        </p:nvSpPr>
        <p:spPr>
          <a:ln/>
        </p:spPr>
        <p:txBody>
          <a:bodyPr/>
          <a:lstStyle>
            <a:lvl1pPr>
              <a:defRPr/>
            </a:lvl1pPr>
          </a:lstStyle>
          <a:p>
            <a:pPr>
              <a:defRPr/>
            </a:pPr>
            <a:fld id="{5D85A24F-C22E-43FB-97BF-CFF21ACC32E7}" type="slidenum">
              <a:rPr lang="el-GR"/>
              <a:pPr>
                <a:defRPr/>
              </a:pPr>
              <a:t>‹#›</a:t>
            </a:fld>
            <a:endParaRPr lang="el-G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Εικόνα με λεζάντα">
    <p:spTree>
      <p:nvGrpSpPr>
        <p:cNvPr id="1" name=""/>
        <p:cNvGrpSpPr/>
        <p:nvPr/>
      </p:nvGrpSpPr>
      <p:grpSpPr>
        <a:xfrm>
          <a:off x="0" y="0"/>
          <a:ext cx="0" cy="0"/>
          <a:chOff x="0" y="0"/>
          <a:chExt cx="0" cy="0"/>
        </a:xfrm>
      </p:grpSpPr>
      <p:sp>
        <p:nvSpPr>
          <p:cNvPr id="2" name="Τίτλος 1"/>
          <p:cNvSpPr txBox="1">
            <a:spLocks noGrp="1"/>
          </p:cNvSpPr>
          <p:nvPr>
            <p:ph type="title"/>
          </p:nvPr>
        </p:nvSpPr>
        <p:spPr>
          <a:xfrm>
            <a:off x="839784" y="457200"/>
            <a:ext cx="3932240" cy="1600200"/>
          </a:xfrm>
        </p:spPr>
        <p:txBody>
          <a:bodyPr anchor="b"/>
          <a:lstStyle>
            <a:lvl1pPr>
              <a:defRPr sz="3200"/>
            </a:lvl1pPr>
          </a:lstStyle>
          <a:p>
            <a:pPr lvl="0"/>
            <a:r>
              <a:rPr lang="el-GR"/>
              <a:t>Στυλ κύριου τίτλου</a:t>
            </a:r>
          </a:p>
        </p:txBody>
      </p:sp>
      <p:sp>
        <p:nvSpPr>
          <p:cNvPr id="3" name="Θέση εικόνας 2"/>
          <p:cNvSpPr txBox="1">
            <a:spLocks noGrp="1"/>
          </p:cNvSpPr>
          <p:nvPr>
            <p:ph type="pic" idx="1"/>
          </p:nvPr>
        </p:nvSpPr>
        <p:spPr>
          <a:xfrm>
            <a:off x="5183184" y="987423"/>
            <a:ext cx="6172200" cy="4873623"/>
          </a:xfrm>
        </p:spPr>
        <p:txBody>
          <a:bodyPr>
            <a:normAutofit/>
          </a:bodyPr>
          <a:lstStyle>
            <a:lvl1pPr marL="0" indent="0">
              <a:buNone/>
              <a:defRPr sz="3200"/>
            </a:lvl1pPr>
          </a:lstStyle>
          <a:p>
            <a:pPr lvl="0"/>
            <a:endParaRPr lang="el-GR" noProof="0" smtClean="0"/>
          </a:p>
        </p:txBody>
      </p:sp>
      <p:sp>
        <p:nvSpPr>
          <p:cNvPr id="4" name="Θέση κειμένου 3"/>
          <p:cNvSpPr txBox="1">
            <a:spLocks noGrp="1"/>
          </p:cNvSpPr>
          <p:nvPr>
            <p:ph type="body" idx="2"/>
          </p:nvPr>
        </p:nvSpPr>
        <p:spPr>
          <a:xfrm>
            <a:off x="839784" y="2057400"/>
            <a:ext cx="3932240" cy="3811584"/>
          </a:xfrm>
        </p:spPr>
        <p:txBody>
          <a:bodyPr/>
          <a:lstStyle>
            <a:lvl1pPr marL="0" indent="0">
              <a:buNone/>
              <a:defRPr sz="1600"/>
            </a:lvl1pPr>
          </a:lstStyle>
          <a:p>
            <a:pPr lvl="0"/>
            <a:r>
              <a:rPr lang="el-GR"/>
              <a:t>Στυλ υποδείγματος κειμένου</a:t>
            </a:r>
          </a:p>
        </p:txBody>
      </p:sp>
      <p:sp>
        <p:nvSpPr>
          <p:cNvPr id="5" name="Θέση ημερομηνίας 3"/>
          <p:cNvSpPr txBox="1">
            <a:spLocks noGrp="1"/>
          </p:cNvSpPr>
          <p:nvPr>
            <p:ph type="dt" sz="half" idx="10"/>
          </p:nvPr>
        </p:nvSpPr>
        <p:spPr>
          <a:ln/>
        </p:spPr>
        <p:txBody>
          <a:bodyPr/>
          <a:lstStyle>
            <a:lvl1pPr>
              <a:defRPr/>
            </a:lvl1pPr>
          </a:lstStyle>
          <a:p>
            <a:pPr>
              <a:defRPr/>
            </a:pPr>
            <a:fld id="{FDD6D0F8-991D-43E5-96AF-C8C706A3E244}" type="datetime1">
              <a:rPr/>
              <a:pPr>
                <a:defRPr/>
              </a:pPr>
              <a:t>16/5/2013</a:t>
            </a:fld>
            <a:endParaRPr/>
          </a:p>
        </p:txBody>
      </p:sp>
      <p:sp>
        <p:nvSpPr>
          <p:cNvPr id="6" name="Θέση υποσέλιδου 4"/>
          <p:cNvSpPr txBox="1">
            <a:spLocks noGrp="1"/>
          </p:cNvSpPr>
          <p:nvPr>
            <p:ph type="ftr" sz="quarter" idx="11"/>
          </p:nvPr>
        </p:nvSpPr>
        <p:spPr>
          <a:ln/>
        </p:spPr>
        <p:txBody>
          <a:bodyPr/>
          <a:lstStyle>
            <a:lvl1pPr>
              <a:defRPr/>
            </a:lvl1pPr>
          </a:lstStyle>
          <a:p>
            <a:pPr>
              <a:defRPr/>
            </a:pPr>
            <a:endParaRPr/>
          </a:p>
        </p:txBody>
      </p:sp>
      <p:sp>
        <p:nvSpPr>
          <p:cNvPr id="7" name="Θέση αριθμού διαφάνειας 5"/>
          <p:cNvSpPr txBox="1">
            <a:spLocks noGrp="1"/>
          </p:cNvSpPr>
          <p:nvPr>
            <p:ph type="sldNum" sz="quarter" idx="12"/>
          </p:nvPr>
        </p:nvSpPr>
        <p:spPr>
          <a:ln/>
        </p:spPr>
        <p:txBody>
          <a:bodyPr/>
          <a:lstStyle>
            <a:lvl1pPr>
              <a:defRPr/>
            </a:lvl1pPr>
          </a:lstStyle>
          <a:p>
            <a:pPr>
              <a:defRPr/>
            </a:pPr>
            <a:fld id="{8309FB1D-6118-48B5-A783-435E10996E3E}" type="slidenum">
              <a:rPr lang="el-GR"/>
              <a:pPr>
                <a:defRPr/>
              </a:pPr>
              <a:t>‹#›</a:t>
            </a:fld>
            <a:endParaRPr lang="el-G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Θέση τίτλου 1"/>
          <p:cNvSpPr txBox="1">
            <a:spLocks noGrp="1"/>
          </p:cNvSpPr>
          <p:nvPr>
            <p:ph type="title"/>
          </p:nvPr>
        </p:nvSpPr>
        <p:spPr bwMode="auto">
          <a:xfrm>
            <a:off x="838200" y="365125"/>
            <a:ext cx="10515600" cy="1325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l-GR" smtClean="0"/>
              <a:t>Στυλ κύριου τίτλου</a:t>
            </a:r>
          </a:p>
        </p:txBody>
      </p:sp>
      <p:sp>
        <p:nvSpPr>
          <p:cNvPr id="1027" name="Θέση κειμένου 2"/>
          <p:cNvSpPr txBox="1">
            <a:spLocks noGrp="1"/>
          </p:cNvSpPr>
          <p:nvPr>
            <p:ph type="body" idx="1"/>
          </p:nvPr>
        </p:nvSpPr>
        <p:spPr bwMode="auto">
          <a:xfrm>
            <a:off x="838200" y="1825625"/>
            <a:ext cx="10515600" cy="43513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l-GR" smtClean="0"/>
              <a:t>Στυλ υποδείγματος κειμένου</a:t>
            </a:r>
          </a:p>
          <a:p>
            <a:pPr lvl="1"/>
            <a:r>
              <a:rPr lang="el-GR" smtClean="0"/>
              <a:t>Δεύτερου επιπέδου</a:t>
            </a:r>
          </a:p>
          <a:p>
            <a:pPr lvl="2"/>
            <a:r>
              <a:rPr lang="el-GR" smtClean="0"/>
              <a:t>Τρίτου επιπέδου</a:t>
            </a:r>
          </a:p>
          <a:p>
            <a:pPr lvl="3"/>
            <a:r>
              <a:rPr lang="el-GR" smtClean="0"/>
              <a:t>Τέταρτου επιπέδου</a:t>
            </a:r>
          </a:p>
          <a:p>
            <a:pPr lvl="4"/>
            <a:r>
              <a:rPr lang="el-GR" smtClean="0"/>
              <a:t>Πέμπτου επιπέδου</a:t>
            </a:r>
          </a:p>
        </p:txBody>
      </p:sp>
      <p:sp>
        <p:nvSpPr>
          <p:cNvPr id="4" name="Θέση ημερομηνίας 3"/>
          <p:cNvSpPr txBox="1">
            <a:spLocks noGrp="1"/>
          </p:cNvSpPr>
          <p:nvPr>
            <p:ph type="dt" sz="half" idx="2"/>
          </p:nvPr>
        </p:nvSpPr>
        <p:spPr>
          <a:xfrm>
            <a:off x="838200" y="6356350"/>
            <a:ext cx="2743200" cy="365125"/>
          </a:xfrm>
          <a:prstGeom prst="rect">
            <a:avLst/>
          </a:prstGeom>
          <a:noFill/>
          <a:ln>
            <a:noFill/>
          </a:ln>
        </p:spPr>
        <p:txBody>
          <a:bodyPr vert="horz" wrap="square" lIns="91440" tIns="45720" rIns="91440" bIns="45720" anchor="ctr" anchorCtr="0" compatLnSpc="1">
            <a:noAutofit/>
          </a:bodyPr>
          <a:lstStyle>
            <a:lvl1pPr marL="0" marR="0" lvl="0" indent="0" algn="l" defTabSz="914400" rtl="0" eaLnBrk="1" fontAlgn="auto" hangingPunct="1">
              <a:lnSpc>
                <a:spcPct val="100000"/>
              </a:lnSpc>
              <a:spcBef>
                <a:spcPts val="0"/>
              </a:spcBef>
              <a:spcAft>
                <a:spcPts val="0"/>
              </a:spcAft>
              <a:buNone/>
              <a:tabLst/>
              <a:defRPr lang="el-GR" sz="1200" b="0" i="0" u="none" strike="noStrike" kern="1200" cap="none" spc="0" baseline="0">
                <a:solidFill>
                  <a:srgbClr val="898989"/>
                </a:solidFill>
                <a:uFillTx/>
                <a:latin typeface="Calibri"/>
                <a:ea typeface=""/>
                <a:cs typeface=""/>
              </a:defRPr>
            </a:lvl1pPr>
          </a:lstStyle>
          <a:p>
            <a:pPr>
              <a:defRPr/>
            </a:pPr>
            <a:fld id="{12B94DB8-608C-4D9E-9C0D-A9FBF639FEBF}" type="datetime1">
              <a:rPr/>
              <a:pPr>
                <a:defRPr/>
              </a:pPr>
              <a:t>16/5/2013</a:t>
            </a:fld>
            <a:endParaRPr/>
          </a:p>
        </p:txBody>
      </p:sp>
      <p:sp>
        <p:nvSpPr>
          <p:cNvPr id="5" name="Θέση υποσέλιδου 4"/>
          <p:cNvSpPr txBox="1">
            <a:spLocks noGrp="1"/>
          </p:cNvSpPr>
          <p:nvPr>
            <p:ph type="ftr" sz="quarter" idx="3"/>
          </p:nvPr>
        </p:nvSpPr>
        <p:spPr>
          <a:xfrm>
            <a:off x="4038600" y="6356350"/>
            <a:ext cx="4114800" cy="365125"/>
          </a:xfrm>
          <a:prstGeom prst="rect">
            <a:avLst/>
          </a:prstGeom>
          <a:noFill/>
          <a:ln>
            <a:noFill/>
          </a:ln>
        </p:spPr>
        <p:txBody>
          <a:bodyPr vert="horz" wrap="square" lIns="91440" tIns="45720" rIns="91440" bIns="45720" anchor="ctr" anchorCtr="1" compatLnSpc="1">
            <a:noAutofit/>
          </a:bodyPr>
          <a:lstStyle>
            <a:lvl1pPr marL="0" marR="0" lvl="0" indent="0" algn="ctr" defTabSz="914400" rtl="0" eaLnBrk="1" fontAlgn="auto" hangingPunct="1">
              <a:lnSpc>
                <a:spcPct val="100000"/>
              </a:lnSpc>
              <a:spcBef>
                <a:spcPts val="0"/>
              </a:spcBef>
              <a:spcAft>
                <a:spcPts val="0"/>
              </a:spcAft>
              <a:buNone/>
              <a:tabLst/>
              <a:defRPr lang="el-GR" sz="1200" b="0" i="0" u="none" strike="noStrike" kern="1200" cap="none" spc="0" baseline="0">
                <a:solidFill>
                  <a:srgbClr val="898989"/>
                </a:solidFill>
                <a:uFillTx/>
                <a:latin typeface="Calibri"/>
                <a:ea typeface=""/>
                <a:cs typeface=""/>
              </a:defRPr>
            </a:lvl1pPr>
          </a:lstStyle>
          <a:p>
            <a:pPr>
              <a:defRPr/>
            </a:pPr>
            <a:endParaRPr/>
          </a:p>
        </p:txBody>
      </p:sp>
      <p:sp>
        <p:nvSpPr>
          <p:cNvPr id="6" name="Θέση αριθμού διαφάνειας 5"/>
          <p:cNvSpPr txBox="1">
            <a:spLocks noGrp="1"/>
          </p:cNvSpPr>
          <p:nvPr>
            <p:ph type="sldNum" sz="quarter" idx="4"/>
          </p:nvPr>
        </p:nvSpPr>
        <p:spPr>
          <a:xfrm>
            <a:off x="8610600" y="6356350"/>
            <a:ext cx="2743200" cy="365125"/>
          </a:xfrm>
          <a:prstGeom prst="rect">
            <a:avLst/>
          </a:prstGeom>
          <a:noFill/>
          <a:ln>
            <a:noFill/>
          </a:ln>
        </p:spPr>
        <p:txBody>
          <a:bodyPr vert="horz" wrap="square" lIns="91440" tIns="45720" rIns="91440" bIns="45720" numCol="1" anchor="ctr" anchorCtr="0" compatLnSpc="1">
            <a:prstTxWarp prst="textNoShape">
              <a:avLst/>
            </a:prstTxWarp>
            <a:noAutofit/>
          </a:bodyPr>
          <a:lstStyle>
            <a:lvl1pPr algn="r" eaLnBrk="1" hangingPunct="1">
              <a:defRPr sz="1200">
                <a:solidFill>
                  <a:srgbClr val="898989"/>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defRPr/>
            </a:pPr>
            <a:fld id="{C717B4DF-F37B-49BF-A277-5E0530465E0E}" type="slidenum">
              <a:rPr lang="el-GR"/>
              <a:pPr>
                <a:defRPr/>
              </a:pPr>
              <a:t>‹#›</a:t>
            </a:fld>
            <a:endParaRPr lang="el-G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txStyles>
    <p:titleStyle>
      <a:lvl1pPr algn="l" rtl="0" eaLnBrk="0" fontAlgn="base" hangingPunct="0">
        <a:lnSpc>
          <a:spcPct val="90000"/>
        </a:lnSpc>
        <a:spcBef>
          <a:spcPct val="0"/>
        </a:spcBef>
        <a:spcAft>
          <a:spcPct val="0"/>
        </a:spcAft>
        <a:defRPr lang="el-GR" sz="4400" kern="1200">
          <a:solidFill>
            <a:srgbClr val="000000"/>
          </a:solidFill>
          <a:latin typeface="Calibri Light"/>
          <a:ea typeface=""/>
          <a:cs typeface=""/>
        </a:defRPr>
      </a:lvl1pPr>
      <a:lvl2pPr algn="l" rtl="0" eaLnBrk="0" fontAlgn="base" hangingPunct="0">
        <a:lnSpc>
          <a:spcPct val="90000"/>
        </a:lnSpc>
        <a:spcBef>
          <a:spcPct val="0"/>
        </a:spcBef>
        <a:spcAft>
          <a:spcPct val="0"/>
        </a:spcAft>
        <a:defRPr sz="4400">
          <a:solidFill>
            <a:srgbClr val="000000"/>
          </a:solidFill>
          <a:latin typeface="Calibri Light" pitchFamily="34" charset="0"/>
        </a:defRPr>
      </a:lvl2pPr>
      <a:lvl3pPr algn="l" rtl="0" eaLnBrk="0" fontAlgn="base" hangingPunct="0">
        <a:lnSpc>
          <a:spcPct val="90000"/>
        </a:lnSpc>
        <a:spcBef>
          <a:spcPct val="0"/>
        </a:spcBef>
        <a:spcAft>
          <a:spcPct val="0"/>
        </a:spcAft>
        <a:defRPr sz="4400">
          <a:solidFill>
            <a:srgbClr val="000000"/>
          </a:solidFill>
          <a:latin typeface="Calibri Light" pitchFamily="34" charset="0"/>
        </a:defRPr>
      </a:lvl3pPr>
      <a:lvl4pPr algn="l" rtl="0" eaLnBrk="0" fontAlgn="base" hangingPunct="0">
        <a:lnSpc>
          <a:spcPct val="90000"/>
        </a:lnSpc>
        <a:spcBef>
          <a:spcPct val="0"/>
        </a:spcBef>
        <a:spcAft>
          <a:spcPct val="0"/>
        </a:spcAft>
        <a:defRPr sz="4400">
          <a:solidFill>
            <a:srgbClr val="000000"/>
          </a:solidFill>
          <a:latin typeface="Calibri Light" pitchFamily="34" charset="0"/>
        </a:defRPr>
      </a:lvl4pPr>
      <a:lvl5pPr algn="l" rtl="0" eaLnBrk="0" fontAlgn="base" hangingPunct="0">
        <a:lnSpc>
          <a:spcPct val="90000"/>
        </a:lnSpc>
        <a:spcBef>
          <a:spcPct val="0"/>
        </a:spcBef>
        <a:spcAft>
          <a:spcPct val="0"/>
        </a:spcAft>
        <a:defRPr sz="4400">
          <a:solidFill>
            <a:srgbClr val="000000"/>
          </a:solidFill>
          <a:latin typeface="Calibri Light" pitchFamily="34" charset="0"/>
        </a:defRPr>
      </a:lvl5pPr>
      <a:lvl6pPr marL="457200" algn="l" rtl="0" eaLnBrk="0" fontAlgn="base">
        <a:lnSpc>
          <a:spcPct val="90000"/>
        </a:lnSpc>
        <a:spcBef>
          <a:spcPct val="0"/>
        </a:spcBef>
        <a:spcAft>
          <a:spcPct val="0"/>
        </a:spcAft>
        <a:defRPr sz="4400">
          <a:solidFill>
            <a:srgbClr val="000000"/>
          </a:solidFill>
          <a:latin typeface="Calibri Light" pitchFamily="34" charset="0"/>
        </a:defRPr>
      </a:lvl6pPr>
      <a:lvl7pPr marL="914400" algn="l" rtl="0" eaLnBrk="0" fontAlgn="base">
        <a:lnSpc>
          <a:spcPct val="90000"/>
        </a:lnSpc>
        <a:spcBef>
          <a:spcPct val="0"/>
        </a:spcBef>
        <a:spcAft>
          <a:spcPct val="0"/>
        </a:spcAft>
        <a:defRPr sz="4400">
          <a:solidFill>
            <a:srgbClr val="000000"/>
          </a:solidFill>
          <a:latin typeface="Calibri Light" pitchFamily="34" charset="0"/>
        </a:defRPr>
      </a:lvl7pPr>
      <a:lvl8pPr marL="1371600" algn="l" rtl="0" eaLnBrk="0" fontAlgn="base">
        <a:lnSpc>
          <a:spcPct val="90000"/>
        </a:lnSpc>
        <a:spcBef>
          <a:spcPct val="0"/>
        </a:spcBef>
        <a:spcAft>
          <a:spcPct val="0"/>
        </a:spcAft>
        <a:defRPr sz="4400">
          <a:solidFill>
            <a:srgbClr val="000000"/>
          </a:solidFill>
          <a:latin typeface="Calibri Light" pitchFamily="34" charset="0"/>
        </a:defRPr>
      </a:lvl8pPr>
      <a:lvl9pPr marL="1828800" algn="l" rtl="0" eaLnBrk="0" fontAlgn="base">
        <a:lnSpc>
          <a:spcPct val="90000"/>
        </a:lnSpc>
        <a:spcBef>
          <a:spcPct val="0"/>
        </a:spcBef>
        <a:spcAft>
          <a:spcPct val="0"/>
        </a:spcAft>
        <a:defRPr sz="4400">
          <a:solidFill>
            <a:srgbClr val="000000"/>
          </a:solidFill>
          <a:latin typeface="Calibri Light" pitchFamily="34" charset="0"/>
        </a:defRPr>
      </a:lvl9pPr>
    </p:titleStyle>
    <p:bodyStyle>
      <a:lvl1pPr marL="228600" indent="-228600" algn="l" rtl="0" eaLnBrk="0" fontAlgn="base" hangingPunct="0">
        <a:lnSpc>
          <a:spcPct val="90000"/>
        </a:lnSpc>
        <a:spcBef>
          <a:spcPts val="1000"/>
        </a:spcBef>
        <a:spcAft>
          <a:spcPct val="0"/>
        </a:spcAft>
        <a:buSzPct val="100000"/>
        <a:buFont typeface="Arial" charset="0"/>
        <a:buChar char="•"/>
        <a:defRPr lang="el-GR" sz="2800" kern="1200">
          <a:solidFill>
            <a:srgbClr val="000000"/>
          </a:solidFill>
          <a:latin typeface="Calibri"/>
          <a:ea typeface=""/>
          <a:cs typeface=""/>
        </a:defRPr>
      </a:lvl1pPr>
      <a:lvl2pPr marL="685800" lvl="1" indent="-228600" algn="l" rtl="0" eaLnBrk="0" fontAlgn="base" hangingPunct="0">
        <a:lnSpc>
          <a:spcPct val="90000"/>
        </a:lnSpc>
        <a:spcBef>
          <a:spcPts val="500"/>
        </a:spcBef>
        <a:spcAft>
          <a:spcPct val="0"/>
        </a:spcAft>
        <a:buSzPct val="100000"/>
        <a:buFont typeface="Arial" charset="0"/>
        <a:buChar char="•"/>
        <a:defRPr lang="el-GR" sz="2400" kern="1200">
          <a:solidFill>
            <a:srgbClr val="000000"/>
          </a:solidFill>
          <a:latin typeface="Calibri"/>
          <a:ea typeface=""/>
          <a:cs typeface=""/>
        </a:defRPr>
      </a:lvl2pPr>
      <a:lvl3pPr marL="1143000" lvl="2" indent="-228600" algn="l" rtl="0" eaLnBrk="0" fontAlgn="base" hangingPunct="0">
        <a:lnSpc>
          <a:spcPct val="90000"/>
        </a:lnSpc>
        <a:spcBef>
          <a:spcPts val="500"/>
        </a:spcBef>
        <a:spcAft>
          <a:spcPct val="0"/>
        </a:spcAft>
        <a:buSzPct val="100000"/>
        <a:buFont typeface="Arial" charset="0"/>
        <a:buChar char="•"/>
        <a:defRPr lang="el-GR" sz="2000" kern="1200">
          <a:solidFill>
            <a:srgbClr val="000000"/>
          </a:solidFill>
          <a:latin typeface="Calibri"/>
          <a:ea typeface=""/>
          <a:cs typeface=""/>
        </a:defRPr>
      </a:lvl3pPr>
      <a:lvl4pPr marL="1600200" lvl="3" indent="-228600" algn="l" rtl="0" eaLnBrk="0" fontAlgn="base" hangingPunct="0">
        <a:lnSpc>
          <a:spcPct val="90000"/>
        </a:lnSpc>
        <a:spcBef>
          <a:spcPts val="500"/>
        </a:spcBef>
        <a:spcAft>
          <a:spcPct val="0"/>
        </a:spcAft>
        <a:buSzPct val="100000"/>
        <a:buFont typeface="Arial" charset="0"/>
        <a:buChar char="•"/>
        <a:defRPr lang="el-GR" sz="2000" kern="1200">
          <a:solidFill>
            <a:srgbClr val="000000"/>
          </a:solidFill>
          <a:latin typeface="Calibri"/>
          <a:ea typeface=""/>
          <a:cs typeface=""/>
        </a:defRPr>
      </a:lvl4pPr>
      <a:lvl5pPr marL="2057400" lvl="4" indent="-228600" algn="l" rtl="0" eaLnBrk="0" fontAlgn="base" hangingPunct="0">
        <a:lnSpc>
          <a:spcPct val="90000"/>
        </a:lnSpc>
        <a:spcBef>
          <a:spcPts val="500"/>
        </a:spcBef>
        <a:spcAft>
          <a:spcPct val="0"/>
        </a:spcAft>
        <a:buSzPct val="100000"/>
        <a:buFont typeface="Arial" charset="0"/>
        <a:buChar char="•"/>
        <a:defRPr lang="el-GR" sz="2000" kern="1200">
          <a:solidFill>
            <a:srgbClr val="000000"/>
          </a:solidFill>
          <a:latin typeface="Calibri"/>
          <a:ea typeface=""/>
          <a:cs typeface=""/>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Τίτλος 1"/>
          <p:cNvSpPr txBox="1">
            <a:spLocks noGrp="1"/>
          </p:cNvSpPr>
          <p:nvPr>
            <p:ph type="ctrTitle"/>
          </p:nvPr>
        </p:nvSpPr>
        <p:spPr>
          <a:xfrm>
            <a:off x="1524000" y="1122363"/>
            <a:ext cx="9144000" cy="2387600"/>
          </a:xfrm>
        </p:spPr>
        <p:txBody>
          <a:bodyPr/>
          <a:lstStyle/>
          <a:p>
            <a:pPr eaLnBrk="1" hangingPunct="1"/>
            <a:r>
              <a:rPr lang="en-US" smtClean="0">
                <a:latin typeface="Calibri Light" pitchFamily="34" charset="0"/>
              </a:rPr>
              <a:t>Jungle WarriorZ</a:t>
            </a:r>
            <a:endParaRPr smtClean="0">
              <a:latin typeface="Calibri Light" pitchFamily="34" charset="0"/>
            </a:endParaRPr>
          </a:p>
        </p:txBody>
      </p:sp>
      <p:sp>
        <p:nvSpPr>
          <p:cNvPr id="2051" name="Υπότιτλος 2"/>
          <p:cNvSpPr txBox="1">
            <a:spLocks noGrp="1"/>
          </p:cNvSpPr>
          <p:nvPr>
            <p:ph type="subTitle" idx="1"/>
          </p:nvPr>
        </p:nvSpPr>
        <p:spPr>
          <a:xfrm>
            <a:off x="1524000" y="3602038"/>
            <a:ext cx="9144000" cy="1655762"/>
          </a:xfrm>
        </p:spPr>
        <p:txBody>
          <a:bodyPr/>
          <a:lstStyle/>
          <a:p>
            <a:pPr eaLnBrk="1" hangingPunct="1"/>
            <a:r>
              <a:rPr lang="en-US" smtClean="0">
                <a:latin typeface="Calibri" pitchFamily="34" charset="0"/>
              </a:rPr>
              <a:t>itCreations</a:t>
            </a:r>
            <a:endParaRPr smtClean="0">
              <a:latin typeface="Calibri" pitchFamily="34" charset="0"/>
            </a:endParaRPr>
          </a:p>
        </p:txBody>
      </p:sp>
    </p:spTree>
  </p:cSld>
  <p:clrMapOvr>
    <a:masterClrMapping/>
  </p:clrMapOvr>
  <p:transition spd="slow"/>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Τίτλος 1"/>
          <p:cNvSpPr txBox="1">
            <a:spLocks noGrp="1"/>
          </p:cNvSpPr>
          <p:nvPr>
            <p:ph type="title"/>
          </p:nvPr>
        </p:nvSpPr>
        <p:spPr/>
        <p:txBody>
          <a:bodyPr/>
          <a:lstStyle/>
          <a:p>
            <a:pPr eaLnBrk="1" hangingPunct="1"/>
            <a:r>
              <a:rPr smtClean="0">
                <a:latin typeface="Calibri Light" pitchFamily="34" charset="0"/>
              </a:rPr>
              <a:t>Γλώσσα Προγραμματισμού</a:t>
            </a:r>
          </a:p>
        </p:txBody>
      </p:sp>
      <p:sp>
        <p:nvSpPr>
          <p:cNvPr id="11267" name="Θέση περιεχομένου 2"/>
          <p:cNvSpPr txBox="1">
            <a:spLocks noGrp="1"/>
          </p:cNvSpPr>
          <p:nvPr>
            <p:ph idx="1"/>
          </p:nvPr>
        </p:nvSpPr>
        <p:spPr/>
        <p:txBody>
          <a:bodyPr/>
          <a:lstStyle/>
          <a:p>
            <a:pPr eaLnBrk="1" hangingPunct="1"/>
            <a:r>
              <a:rPr smtClean="0">
                <a:latin typeface="Calibri" pitchFamily="34" charset="0"/>
              </a:rPr>
              <a:t>Η γλώσσα προγραμματισμού που χρησιμοποιήθηκε είναι η  </a:t>
            </a:r>
            <a:r>
              <a:rPr lang="en-US" smtClean="0">
                <a:latin typeface="Calibri" pitchFamily="34" charset="0"/>
              </a:rPr>
              <a:t>java.</a:t>
            </a:r>
            <a:endParaRPr smtClean="0">
              <a:latin typeface="Calibri" pitchFamily="34" charset="0"/>
            </a:endParaRPr>
          </a:p>
        </p:txBody>
      </p:sp>
    </p:spTree>
  </p:cSld>
  <p:clrMapOvr>
    <a:masterClrMapping/>
  </p:clrMapOvr>
  <p:transition spd="slow"/>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Τίτλος 1"/>
          <p:cNvSpPr txBox="1">
            <a:spLocks noGrp="1"/>
          </p:cNvSpPr>
          <p:nvPr>
            <p:ph type="title"/>
          </p:nvPr>
        </p:nvSpPr>
        <p:spPr/>
        <p:txBody>
          <a:bodyPr/>
          <a:lstStyle/>
          <a:p>
            <a:pPr eaLnBrk="1" hangingPunct="1"/>
            <a:r>
              <a:rPr smtClean="0">
                <a:latin typeface="Calibri Light" pitchFamily="34" charset="0"/>
              </a:rPr>
              <a:t>Περιβάλλον Ανάπτυξης</a:t>
            </a:r>
          </a:p>
        </p:txBody>
      </p:sp>
      <p:sp>
        <p:nvSpPr>
          <p:cNvPr id="12291" name="Θέση περιεχομένου 2"/>
          <p:cNvSpPr txBox="1">
            <a:spLocks noGrp="1"/>
          </p:cNvSpPr>
          <p:nvPr>
            <p:ph idx="1"/>
          </p:nvPr>
        </p:nvSpPr>
        <p:spPr/>
        <p:txBody>
          <a:bodyPr/>
          <a:lstStyle/>
          <a:p>
            <a:pPr eaLnBrk="1" hangingPunct="1"/>
            <a:r>
              <a:rPr smtClean="0">
                <a:latin typeface="Calibri" pitchFamily="34" charset="0"/>
              </a:rPr>
              <a:t>Το περιβάλλον ανάπτυξης που χρησιμοποιήθηκε είναι το </a:t>
            </a:r>
            <a:r>
              <a:rPr lang="en-US" smtClean="0">
                <a:latin typeface="Calibri" pitchFamily="34" charset="0"/>
              </a:rPr>
              <a:t>eclipse.</a:t>
            </a:r>
            <a:endParaRPr smtClean="0">
              <a:latin typeface="Calibri" pitchFamily="34" charset="0"/>
            </a:endParaRPr>
          </a:p>
        </p:txBody>
      </p:sp>
    </p:spTree>
  </p:cSld>
  <p:clrMapOvr>
    <a:masterClrMapping/>
  </p:clrMapOvr>
  <p:transition spd="slow"/>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Τίτλος 1"/>
          <p:cNvSpPr txBox="1">
            <a:spLocks noGrp="1"/>
          </p:cNvSpPr>
          <p:nvPr>
            <p:ph type="title"/>
          </p:nvPr>
        </p:nvSpPr>
        <p:spPr/>
        <p:txBody>
          <a:bodyPr/>
          <a:lstStyle/>
          <a:p>
            <a:pPr eaLnBrk="1" hangingPunct="1"/>
            <a:r>
              <a:rPr smtClean="0">
                <a:latin typeface="Calibri Light" pitchFamily="34" charset="0"/>
              </a:rPr>
              <a:t>Ανθρωποώρες που Καταναλώθηκαν</a:t>
            </a:r>
          </a:p>
        </p:txBody>
      </p:sp>
      <p:sp>
        <p:nvSpPr>
          <p:cNvPr id="13315" name="Θέση περιεχομένου 2"/>
          <p:cNvSpPr txBox="1">
            <a:spLocks noGrp="1"/>
          </p:cNvSpPr>
          <p:nvPr>
            <p:ph idx="1"/>
          </p:nvPr>
        </p:nvSpPr>
        <p:spPr/>
        <p:txBody>
          <a:bodyPr/>
          <a:lstStyle/>
          <a:p>
            <a:pPr eaLnBrk="1" hangingPunct="1">
              <a:lnSpc>
                <a:spcPct val="70000"/>
              </a:lnSpc>
            </a:pPr>
            <a:r>
              <a:rPr sz="2600" smtClean="0">
                <a:latin typeface="Calibri" pitchFamily="34" charset="0"/>
              </a:rPr>
              <a:t>Εύρεση ιδέας: 3 ώρες</a:t>
            </a:r>
          </a:p>
          <a:p>
            <a:pPr eaLnBrk="1" hangingPunct="1">
              <a:lnSpc>
                <a:spcPct val="70000"/>
              </a:lnSpc>
            </a:pPr>
            <a:r>
              <a:rPr sz="2600" smtClean="0">
                <a:latin typeface="Calibri" pitchFamily="34" charset="0"/>
              </a:rPr>
              <a:t>Συγγραφή ΕΠΑΛ: 22 ώρες</a:t>
            </a:r>
            <a:endParaRPr lang="en-US" sz="2600" smtClean="0">
              <a:latin typeface="Calibri" pitchFamily="34" charset="0"/>
            </a:endParaRPr>
          </a:p>
          <a:p>
            <a:pPr eaLnBrk="1" hangingPunct="1">
              <a:lnSpc>
                <a:spcPct val="70000"/>
              </a:lnSpc>
            </a:pPr>
            <a:r>
              <a:rPr sz="2600" smtClean="0">
                <a:latin typeface="Calibri" pitchFamily="34" charset="0"/>
              </a:rPr>
              <a:t>Συγγραφή Πλάνου Ελέγχου: 18 ώρες</a:t>
            </a:r>
          </a:p>
          <a:p>
            <a:pPr eaLnBrk="1" hangingPunct="1">
              <a:lnSpc>
                <a:spcPct val="70000"/>
              </a:lnSpc>
            </a:pPr>
            <a:r>
              <a:rPr sz="2600" smtClean="0">
                <a:latin typeface="Calibri" pitchFamily="34" charset="0"/>
              </a:rPr>
              <a:t>Συγγραφή Περιγραφής Σχεδίου Ελέγχου: 13 ώρες</a:t>
            </a:r>
          </a:p>
          <a:p>
            <a:pPr eaLnBrk="1" hangingPunct="1">
              <a:lnSpc>
                <a:spcPct val="70000"/>
              </a:lnSpc>
            </a:pPr>
            <a:r>
              <a:rPr sz="2600" smtClean="0">
                <a:latin typeface="Calibri" pitchFamily="34" charset="0"/>
              </a:rPr>
              <a:t>Συγγραφή κώδικα: 150 ώρες</a:t>
            </a:r>
          </a:p>
          <a:p>
            <a:pPr eaLnBrk="1" hangingPunct="1">
              <a:lnSpc>
                <a:spcPct val="70000"/>
              </a:lnSpc>
            </a:pPr>
            <a:r>
              <a:rPr sz="2600" smtClean="0">
                <a:latin typeface="Calibri" pitchFamily="34" charset="0"/>
              </a:rPr>
              <a:t>Δημιουργία εικόνων: 8 ώρες</a:t>
            </a:r>
          </a:p>
          <a:p>
            <a:pPr eaLnBrk="1" hangingPunct="1">
              <a:lnSpc>
                <a:spcPct val="70000"/>
              </a:lnSpc>
            </a:pPr>
            <a:r>
              <a:rPr sz="2600" smtClean="0">
                <a:latin typeface="Calibri" pitchFamily="34" charset="0"/>
              </a:rPr>
              <a:t>Δημιουργία ήχου: 4 ώρες</a:t>
            </a:r>
          </a:p>
          <a:p>
            <a:pPr eaLnBrk="1" hangingPunct="1">
              <a:lnSpc>
                <a:spcPct val="70000"/>
              </a:lnSpc>
            </a:pPr>
            <a:r>
              <a:rPr sz="2600" smtClean="0">
                <a:latin typeface="Calibri" pitchFamily="34" charset="0"/>
              </a:rPr>
              <a:t>Προετοιμασία Παρουσίασης: 15 ώρες</a:t>
            </a:r>
          </a:p>
          <a:p>
            <a:pPr eaLnBrk="1" hangingPunct="1">
              <a:lnSpc>
                <a:spcPct val="70000"/>
              </a:lnSpc>
            </a:pPr>
            <a:r>
              <a:rPr sz="2600" smtClean="0">
                <a:latin typeface="Calibri" pitchFamily="34" charset="0"/>
              </a:rPr>
              <a:t>Συγγραφή Αναφοράς Μετρικών Λογισμικού: 20 ώρες</a:t>
            </a:r>
          </a:p>
          <a:p>
            <a:pPr eaLnBrk="1" hangingPunct="1">
              <a:lnSpc>
                <a:spcPct val="70000"/>
              </a:lnSpc>
            </a:pPr>
            <a:r>
              <a:rPr sz="2600" smtClean="0">
                <a:latin typeface="Calibri" pitchFamily="34" charset="0"/>
              </a:rPr>
              <a:t>Συγγραφή Επισκόπησης Κώδικα: 8 ώρες</a:t>
            </a:r>
          </a:p>
        </p:txBody>
      </p:sp>
    </p:spTree>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Τίτλος 1"/>
          <p:cNvSpPr txBox="1">
            <a:spLocks noGrp="1"/>
          </p:cNvSpPr>
          <p:nvPr>
            <p:ph type="title"/>
          </p:nvPr>
        </p:nvSpPr>
        <p:spPr/>
        <p:txBody>
          <a:bodyPr/>
          <a:lstStyle/>
          <a:p>
            <a:pPr eaLnBrk="1" hangingPunct="1"/>
            <a:r>
              <a:rPr smtClean="0">
                <a:latin typeface="Calibri Light" pitchFamily="34" charset="0"/>
              </a:rPr>
              <a:t>Προτάσεις για Βελτίωση</a:t>
            </a:r>
          </a:p>
        </p:txBody>
      </p:sp>
      <p:sp>
        <p:nvSpPr>
          <p:cNvPr id="14339" name="Θέση περιεχομένου 2"/>
          <p:cNvSpPr txBox="1">
            <a:spLocks noGrp="1"/>
          </p:cNvSpPr>
          <p:nvPr>
            <p:ph idx="1"/>
          </p:nvPr>
        </p:nvSpPr>
        <p:spPr/>
        <p:txBody>
          <a:bodyPr/>
          <a:lstStyle/>
          <a:p>
            <a:pPr eaLnBrk="1" hangingPunct="1"/>
            <a:r>
              <a:rPr smtClean="0">
                <a:latin typeface="Calibri" pitchFamily="34" charset="0"/>
              </a:rPr>
              <a:t>Χρήση διαφορετικού </a:t>
            </a:r>
            <a:r>
              <a:rPr lang="en-US" smtClean="0">
                <a:latin typeface="Calibri" pitchFamily="34" charset="0"/>
              </a:rPr>
              <a:t>tile manager </a:t>
            </a:r>
            <a:r>
              <a:rPr smtClean="0">
                <a:latin typeface="Calibri" pitchFamily="34" charset="0"/>
              </a:rPr>
              <a:t>για πιο εύκολη σχεδίαση επιπέδων.</a:t>
            </a:r>
          </a:p>
          <a:p>
            <a:pPr eaLnBrk="1" hangingPunct="1"/>
            <a:endParaRPr smtClean="0">
              <a:latin typeface="Calibri" pitchFamily="34" charset="0"/>
            </a:endParaRPr>
          </a:p>
          <a:p>
            <a:pPr eaLnBrk="1" hangingPunct="1"/>
            <a:r>
              <a:rPr smtClean="0">
                <a:latin typeface="Calibri" pitchFamily="34" charset="0"/>
              </a:rPr>
              <a:t>Δημιουργία περισσότερων επιπέδων.</a:t>
            </a:r>
          </a:p>
          <a:p>
            <a:pPr eaLnBrk="1" hangingPunct="1"/>
            <a:endParaRPr smtClean="0">
              <a:latin typeface="Calibri" pitchFamily="34" charset="0"/>
            </a:endParaRPr>
          </a:p>
          <a:p>
            <a:pPr eaLnBrk="1" hangingPunct="1"/>
            <a:r>
              <a:rPr smtClean="0">
                <a:latin typeface="Calibri" pitchFamily="34" charset="0"/>
              </a:rPr>
              <a:t>Καλύτερη </a:t>
            </a:r>
            <a:r>
              <a:rPr lang="en-US" smtClean="0">
                <a:latin typeface="Calibri" pitchFamily="34" charset="0"/>
              </a:rPr>
              <a:t>AI.</a:t>
            </a:r>
          </a:p>
        </p:txBody>
      </p:sp>
    </p:spTree>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Τίτλος 1"/>
          <p:cNvSpPr txBox="1">
            <a:spLocks noGrp="1"/>
          </p:cNvSpPr>
          <p:nvPr>
            <p:ph type="title"/>
          </p:nvPr>
        </p:nvSpPr>
        <p:spPr/>
        <p:txBody>
          <a:bodyPr/>
          <a:lstStyle/>
          <a:p>
            <a:pPr hangingPunct="1"/>
            <a:r>
              <a:rPr smtClean="0">
                <a:latin typeface="Calibri Light" pitchFamily="34" charset="0"/>
              </a:rPr>
              <a:t>Η ομάδα</a:t>
            </a:r>
            <a:endParaRPr lang="en-US" smtClean="0">
              <a:latin typeface="Calibri Light" pitchFamily="34" charset="0"/>
            </a:endParaRPr>
          </a:p>
        </p:txBody>
      </p:sp>
      <p:sp>
        <p:nvSpPr>
          <p:cNvPr id="15363" name="Θέση περιεχομένου 2"/>
          <p:cNvSpPr txBox="1">
            <a:spLocks noGrp="1"/>
          </p:cNvSpPr>
          <p:nvPr>
            <p:ph idx="1"/>
          </p:nvPr>
        </p:nvSpPr>
        <p:spPr/>
        <p:txBody>
          <a:bodyPr/>
          <a:lstStyle/>
          <a:p>
            <a:pPr hangingPunct="1"/>
            <a:r>
              <a:rPr smtClean="0">
                <a:latin typeface="Calibri" pitchFamily="34" charset="0"/>
              </a:rPr>
              <a:t>Γαζιώτης Αναστάσιος</a:t>
            </a:r>
          </a:p>
          <a:p>
            <a:pPr hangingPunct="1"/>
            <a:r>
              <a:rPr smtClean="0">
                <a:latin typeface="Calibri" pitchFamily="34" charset="0"/>
              </a:rPr>
              <a:t>Γιαγκούδης Ιωάννης</a:t>
            </a:r>
          </a:p>
          <a:p>
            <a:pPr hangingPunct="1"/>
            <a:r>
              <a:rPr smtClean="0">
                <a:latin typeface="Calibri" pitchFamily="34" charset="0"/>
              </a:rPr>
              <a:t>Γιαννουτάκης Παναγιώτης</a:t>
            </a:r>
          </a:p>
          <a:p>
            <a:pPr hangingPunct="1"/>
            <a:r>
              <a:rPr smtClean="0">
                <a:latin typeface="Calibri" pitchFamily="34" charset="0"/>
              </a:rPr>
              <a:t>Κουρούνης Χρήστος</a:t>
            </a:r>
          </a:p>
          <a:p>
            <a:pPr hangingPunct="1"/>
            <a:r>
              <a:rPr smtClean="0">
                <a:latin typeface="Calibri" pitchFamily="34" charset="0"/>
              </a:rPr>
              <a:t>Κουτσουσίμος Ευάγγελος</a:t>
            </a:r>
          </a:p>
          <a:p>
            <a:pPr hangingPunct="1"/>
            <a:r>
              <a:rPr smtClean="0">
                <a:latin typeface="Calibri" pitchFamily="34" charset="0"/>
              </a:rPr>
              <a:t>Παρθένης Ιάσων</a:t>
            </a:r>
          </a:p>
          <a:p>
            <a:pPr hangingPunct="1"/>
            <a:r>
              <a:rPr smtClean="0">
                <a:latin typeface="Calibri" pitchFamily="34" charset="0"/>
              </a:rPr>
              <a:t>Τσιακμάκης Δημήτριος</a:t>
            </a:r>
          </a:p>
          <a:p>
            <a:pPr hangingPunct="1"/>
            <a:r>
              <a:rPr smtClean="0">
                <a:latin typeface="Calibri" pitchFamily="34" charset="0"/>
              </a:rPr>
              <a:t>Χαζαρίδης Νικόλαος</a:t>
            </a:r>
            <a:endParaRPr lang="en-US" smtClean="0">
              <a:latin typeface="Calibri" pitchFamily="34" charset="0"/>
            </a:endParaRPr>
          </a:p>
        </p:txBody>
      </p:sp>
    </p:spTree>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Τίτλος 1"/>
          <p:cNvSpPr txBox="1">
            <a:spLocks noGrp="1"/>
          </p:cNvSpPr>
          <p:nvPr>
            <p:ph type="title"/>
          </p:nvPr>
        </p:nvSpPr>
        <p:spPr/>
        <p:txBody>
          <a:bodyPr/>
          <a:lstStyle/>
          <a:p>
            <a:pPr hangingPunct="1"/>
            <a:r>
              <a:rPr smtClean="0">
                <a:latin typeface="Calibri Light" pitchFamily="34" charset="0"/>
              </a:rPr>
              <a:t>Περιγραφή Παιχνιδιού</a:t>
            </a:r>
            <a:endParaRPr lang="en-US" smtClean="0">
              <a:latin typeface="Calibri Light" pitchFamily="34" charset="0"/>
            </a:endParaRPr>
          </a:p>
        </p:txBody>
      </p:sp>
      <p:sp>
        <p:nvSpPr>
          <p:cNvPr id="3075" name="Θέση περιεχομένου 2"/>
          <p:cNvSpPr txBox="1">
            <a:spLocks noGrp="1"/>
          </p:cNvSpPr>
          <p:nvPr>
            <p:ph idx="1"/>
          </p:nvPr>
        </p:nvSpPr>
        <p:spPr/>
        <p:txBody>
          <a:bodyPr/>
          <a:lstStyle/>
          <a:p>
            <a:pPr hangingPunct="1"/>
            <a:r>
              <a:rPr smtClean="0">
                <a:latin typeface="Calibri" pitchFamily="34" charset="0"/>
              </a:rPr>
              <a:t>2</a:t>
            </a:r>
            <a:r>
              <a:rPr lang="en-US" smtClean="0">
                <a:latin typeface="Calibri" pitchFamily="34" charset="0"/>
              </a:rPr>
              <a:t>D shooter </a:t>
            </a:r>
            <a:r>
              <a:rPr smtClean="0">
                <a:latin typeface="Calibri" pitchFamily="34" charset="0"/>
              </a:rPr>
              <a:t>με στοιχεία </a:t>
            </a:r>
            <a:r>
              <a:rPr lang="en-US" smtClean="0">
                <a:latin typeface="Calibri" pitchFamily="34" charset="0"/>
              </a:rPr>
              <a:t>platformer</a:t>
            </a:r>
          </a:p>
          <a:p>
            <a:pPr hangingPunct="1"/>
            <a:r>
              <a:rPr smtClean="0">
                <a:latin typeface="Calibri" pitchFamily="34" charset="0"/>
              </a:rPr>
              <a:t>Τα γραφικά του παιχνιδιού από το </a:t>
            </a:r>
            <a:r>
              <a:rPr lang="en-US" smtClean="0">
                <a:latin typeface="Calibri" pitchFamily="34" charset="0"/>
              </a:rPr>
              <a:t>background </a:t>
            </a:r>
            <a:r>
              <a:rPr smtClean="0">
                <a:latin typeface="Calibri" pitchFamily="34" charset="0"/>
              </a:rPr>
              <a:t>μέχρι και τους χαρακτήρες είναι όλα σχεδιασμένα στο χέρι.</a:t>
            </a:r>
          </a:p>
          <a:p>
            <a:pPr hangingPunct="1"/>
            <a:r>
              <a:rPr smtClean="0">
                <a:latin typeface="Calibri" pitchFamily="34" charset="0"/>
              </a:rPr>
              <a:t>Πρωτότυποι ήχοι και μουσική.</a:t>
            </a:r>
          </a:p>
          <a:p>
            <a:pPr hangingPunct="1"/>
            <a:r>
              <a:rPr smtClean="0">
                <a:latin typeface="Calibri" pitchFamily="34" charset="0"/>
              </a:rPr>
              <a:t>Δυνατότητες για </a:t>
            </a:r>
            <a:r>
              <a:rPr lang="en-US" smtClean="0">
                <a:latin typeface="Calibri" pitchFamily="34" charset="0"/>
              </a:rPr>
              <a:t>single </a:t>
            </a:r>
            <a:r>
              <a:rPr smtClean="0">
                <a:latin typeface="Calibri" pitchFamily="34" charset="0"/>
              </a:rPr>
              <a:t>αλλά και για </a:t>
            </a:r>
            <a:r>
              <a:rPr lang="en-US" smtClean="0">
                <a:latin typeface="Calibri" pitchFamily="34" charset="0"/>
              </a:rPr>
              <a:t>multiplayer </a:t>
            </a:r>
            <a:r>
              <a:rPr smtClean="0">
                <a:latin typeface="Calibri" pitchFamily="34" charset="0"/>
              </a:rPr>
              <a:t>παιχνίδι.</a:t>
            </a:r>
            <a:endParaRPr b="1" smtClean="0">
              <a:latin typeface="Calibri" pitchFamily="34" charset="0"/>
            </a:endParaRPr>
          </a:p>
          <a:p>
            <a:pPr hangingPunct="1"/>
            <a:endParaRPr lang="en-US" smtClean="0">
              <a:latin typeface="Calibri" pitchFamily="34" charset="0"/>
            </a:endParaRPr>
          </a:p>
        </p:txBody>
      </p:sp>
    </p:spTree>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Τίτλος 1"/>
          <p:cNvSpPr txBox="1">
            <a:spLocks noGrp="1"/>
          </p:cNvSpPr>
          <p:nvPr>
            <p:ph type="title"/>
          </p:nvPr>
        </p:nvSpPr>
        <p:spPr/>
        <p:txBody>
          <a:bodyPr/>
          <a:lstStyle/>
          <a:p>
            <a:pPr eaLnBrk="1" hangingPunct="1"/>
            <a:r>
              <a:rPr smtClean="0">
                <a:latin typeface="Calibri Light" pitchFamily="34" charset="0"/>
              </a:rPr>
              <a:t>Περιπτώσεις Χρήσης</a:t>
            </a:r>
          </a:p>
        </p:txBody>
      </p:sp>
      <p:sp>
        <p:nvSpPr>
          <p:cNvPr id="3" name="Θέση περιεχομένου 2"/>
          <p:cNvSpPr txBox="1">
            <a:spLocks noGrp="1"/>
          </p:cNvSpPr>
          <p:nvPr>
            <p:ph idx="1"/>
          </p:nvPr>
        </p:nvSpPr>
        <p:spPr/>
        <p:txBody>
          <a:bodyPr>
            <a:normAutofit/>
          </a:bodyPr>
          <a:lstStyle/>
          <a:p>
            <a:pPr eaLnBrk="1" fontAlgn="auto" hangingPunct="1">
              <a:lnSpc>
                <a:spcPct val="70000"/>
              </a:lnSpc>
              <a:spcAft>
                <a:spcPts val="0"/>
              </a:spcAft>
              <a:buFont typeface="Arial" pitchFamily="34"/>
              <a:buChar char="•"/>
              <a:defRPr/>
            </a:pPr>
            <a:r>
              <a:rPr sz="1800" smtClean="0"/>
              <a:t>Περίπτωση Χρήσης 1: Έναρξη Single Player</a:t>
            </a:r>
          </a:p>
          <a:p>
            <a:pPr marL="0" indent="0" eaLnBrk="1" fontAlgn="auto" hangingPunct="1">
              <a:lnSpc>
                <a:spcPct val="70000"/>
              </a:lnSpc>
              <a:spcAft>
                <a:spcPts val="0"/>
              </a:spcAft>
              <a:buFont typeface="Arial" pitchFamily="34"/>
              <a:buNone/>
              <a:defRPr/>
            </a:pPr>
            <a:r>
              <a:rPr sz="1800" smtClean="0"/>
              <a:t>    Ο χρήστης επιλέγει να παίξει το παιχνίδι με αντιπάλους που τους χειρίζεται ο υπολογιστής.</a:t>
            </a:r>
          </a:p>
          <a:p>
            <a:pPr eaLnBrk="1" fontAlgn="auto" hangingPunct="1">
              <a:lnSpc>
                <a:spcPct val="70000"/>
              </a:lnSpc>
              <a:spcAft>
                <a:spcPts val="0"/>
              </a:spcAft>
              <a:buFont typeface="Arial" pitchFamily="34"/>
              <a:buChar char="•"/>
              <a:defRPr/>
            </a:pPr>
            <a:r>
              <a:rPr sz="1800" smtClean="0"/>
              <a:t>Περίπτωση Χρήσης 2: Έναρξη Multi-Player για Host Game</a:t>
            </a:r>
          </a:p>
          <a:p>
            <a:pPr marL="0" indent="0" eaLnBrk="1" fontAlgn="auto" hangingPunct="1">
              <a:lnSpc>
                <a:spcPct val="70000"/>
              </a:lnSpc>
              <a:spcAft>
                <a:spcPts val="0"/>
              </a:spcAft>
              <a:buFont typeface="Arial" pitchFamily="34"/>
              <a:buNone/>
              <a:defRPr/>
            </a:pPr>
            <a:r>
              <a:rPr sz="1800" smtClean="0"/>
              <a:t>    Ο χρήστης δημιουργεί ένα Multiplayer παιχνίδι .και παίζει το παιχνίδι εναντίον κάποιου άλλου </a:t>
            </a:r>
          </a:p>
          <a:p>
            <a:pPr marL="0" indent="0" eaLnBrk="1" fontAlgn="auto" hangingPunct="1">
              <a:lnSpc>
                <a:spcPct val="70000"/>
              </a:lnSpc>
              <a:spcAft>
                <a:spcPts val="0"/>
              </a:spcAft>
              <a:buFont typeface="Arial" pitchFamily="34"/>
              <a:buNone/>
              <a:defRPr/>
            </a:pPr>
            <a:r>
              <a:rPr sz="1800" smtClean="0"/>
              <a:t>    χρήστη.</a:t>
            </a:r>
          </a:p>
          <a:p>
            <a:pPr eaLnBrk="1" fontAlgn="auto" hangingPunct="1">
              <a:lnSpc>
                <a:spcPct val="70000"/>
              </a:lnSpc>
              <a:spcAft>
                <a:spcPts val="0"/>
              </a:spcAft>
              <a:buFont typeface="Arial" pitchFamily="34"/>
              <a:buChar char="•"/>
              <a:defRPr/>
            </a:pPr>
            <a:r>
              <a:rPr sz="1800" smtClean="0"/>
              <a:t>Περίπτωση Χρήσης 3: Έναρξη Multi-Player για Join Game</a:t>
            </a:r>
          </a:p>
          <a:p>
            <a:pPr marL="0" indent="0" eaLnBrk="1" fontAlgn="auto" hangingPunct="1">
              <a:lnSpc>
                <a:spcPct val="70000"/>
              </a:lnSpc>
              <a:spcAft>
                <a:spcPts val="0"/>
              </a:spcAft>
              <a:buFont typeface="Arial" pitchFamily="34"/>
              <a:buNone/>
              <a:defRPr/>
            </a:pPr>
            <a:r>
              <a:rPr sz="1800" smtClean="0"/>
              <a:t>    Ο χρήστης μπαίνει σε ένα multiplayer παιχνίδι που έχει δημιουργήσει κάποιος άλλος </a:t>
            </a:r>
          </a:p>
          <a:p>
            <a:pPr marL="0" indent="0" eaLnBrk="1" fontAlgn="auto" hangingPunct="1">
              <a:lnSpc>
                <a:spcPct val="70000"/>
              </a:lnSpc>
              <a:spcAft>
                <a:spcPts val="0"/>
              </a:spcAft>
              <a:buFont typeface="Arial" pitchFamily="34"/>
              <a:buNone/>
              <a:defRPr/>
            </a:pPr>
            <a:r>
              <a:rPr sz="1800" smtClean="0"/>
              <a:t>    χρήστης και παίζει εναντίον του.</a:t>
            </a:r>
          </a:p>
          <a:p>
            <a:pPr eaLnBrk="1" fontAlgn="auto" hangingPunct="1">
              <a:lnSpc>
                <a:spcPct val="70000"/>
              </a:lnSpc>
              <a:spcAft>
                <a:spcPts val="0"/>
              </a:spcAft>
              <a:buFont typeface="Arial" pitchFamily="34"/>
              <a:buChar char="•"/>
              <a:defRPr/>
            </a:pPr>
            <a:r>
              <a:rPr sz="1800" smtClean="0"/>
              <a:t>Περίπτωση Χρήσης 4: Επιλογή Options</a:t>
            </a:r>
          </a:p>
          <a:p>
            <a:pPr marL="0" indent="0" eaLnBrk="1" fontAlgn="auto" hangingPunct="1">
              <a:lnSpc>
                <a:spcPct val="70000"/>
              </a:lnSpc>
              <a:spcAft>
                <a:spcPts val="0"/>
              </a:spcAft>
              <a:buFont typeface="Arial" pitchFamily="34"/>
              <a:buNone/>
              <a:defRPr/>
            </a:pPr>
            <a:r>
              <a:rPr sz="1800" smtClean="0"/>
              <a:t>    Ο χρήστης μπορεί αλλάξει τις ρυθμίσεις του παιχνιδιού (π.χ. να αλλάξει την ένταση του </a:t>
            </a:r>
          </a:p>
          <a:p>
            <a:pPr marL="0" indent="0" eaLnBrk="1" fontAlgn="auto" hangingPunct="1">
              <a:lnSpc>
                <a:spcPct val="70000"/>
              </a:lnSpc>
              <a:spcAft>
                <a:spcPts val="0"/>
              </a:spcAft>
              <a:buFont typeface="Arial" pitchFamily="34"/>
              <a:buNone/>
              <a:defRPr/>
            </a:pPr>
            <a:r>
              <a:rPr sz="1800" smtClean="0"/>
              <a:t>    ήχου).</a:t>
            </a:r>
          </a:p>
          <a:p>
            <a:pPr eaLnBrk="1" fontAlgn="auto" hangingPunct="1">
              <a:lnSpc>
                <a:spcPct val="70000"/>
              </a:lnSpc>
              <a:spcAft>
                <a:spcPts val="0"/>
              </a:spcAft>
              <a:buFont typeface="Arial" pitchFamily="34"/>
              <a:buChar char="•"/>
              <a:defRPr/>
            </a:pPr>
            <a:r>
              <a:rPr sz="1800" smtClean="0"/>
              <a:t>Περίπτωση Χρήσης 5: Επιλογή Exit</a:t>
            </a:r>
          </a:p>
          <a:p>
            <a:pPr marL="0" indent="0" eaLnBrk="1" fontAlgn="auto" hangingPunct="1">
              <a:lnSpc>
                <a:spcPct val="70000"/>
              </a:lnSpc>
              <a:spcAft>
                <a:spcPts val="0"/>
              </a:spcAft>
              <a:buFont typeface="Arial" pitchFamily="34"/>
              <a:buNone/>
              <a:defRPr/>
            </a:pPr>
            <a:r>
              <a:rPr sz="1800" smtClean="0"/>
              <a:t>    Ο χρήστης κλείνει το παιχνίδι.</a:t>
            </a:r>
          </a:p>
        </p:txBody>
      </p:sp>
    </p:spTree>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Τίτλος 1"/>
          <p:cNvSpPr txBox="1">
            <a:spLocks noGrp="1"/>
          </p:cNvSpPr>
          <p:nvPr>
            <p:ph type="title"/>
          </p:nvPr>
        </p:nvSpPr>
        <p:spPr/>
        <p:txBody>
          <a:bodyPr/>
          <a:lstStyle/>
          <a:p>
            <a:pPr eaLnBrk="1" hangingPunct="1"/>
            <a:r>
              <a:rPr smtClean="0">
                <a:latin typeface="Calibri Light" pitchFamily="34" charset="0"/>
              </a:rPr>
              <a:t>Ενδεικτικές Οθόνες</a:t>
            </a:r>
          </a:p>
        </p:txBody>
      </p:sp>
      <p:pic>
        <p:nvPicPr>
          <p:cNvPr id="5123" name="Θέση περιεχομένου 4"/>
          <p:cNvPicPr>
            <a:picLocks noGrp="1" noChangeAspect="1"/>
          </p:cNvPicPr>
          <p:nvPr>
            <p:ph idx="1"/>
          </p:nvPr>
        </p:nvPicPr>
        <p:blipFill>
          <a:blip r:embed="rId2"/>
          <a:srcRect/>
          <a:stretch>
            <a:fillRect/>
          </a:stretch>
        </p:blipFill>
        <p:spPr>
          <a:xfrm>
            <a:off x="838200" y="1690688"/>
            <a:ext cx="4876800" cy="4351337"/>
          </a:xfrm>
        </p:spPr>
      </p:pic>
      <p:pic>
        <p:nvPicPr>
          <p:cNvPr id="5124" name="Εικόνα 5"/>
          <p:cNvPicPr>
            <a:picLocks noChangeAspect="1"/>
          </p:cNvPicPr>
          <p:nvPr/>
        </p:nvPicPr>
        <p:blipFill>
          <a:blip r:embed="rId3"/>
          <a:srcRect/>
          <a:stretch>
            <a:fillRect/>
          </a:stretch>
        </p:blipFill>
        <p:spPr bwMode="auto">
          <a:xfrm>
            <a:off x="6446838" y="1690688"/>
            <a:ext cx="4906962" cy="4365625"/>
          </a:xfrm>
          <a:prstGeom prst="rect">
            <a:avLst/>
          </a:prstGeom>
          <a:noFill/>
          <a:ln w="9525">
            <a:noFill/>
            <a:miter lim="800000"/>
            <a:headEnd/>
            <a:tailEnd/>
          </a:ln>
        </p:spPr>
      </p:pic>
    </p:spTree>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Τίτλος 1"/>
          <p:cNvSpPr txBox="1">
            <a:spLocks noGrp="1"/>
          </p:cNvSpPr>
          <p:nvPr>
            <p:ph type="title"/>
          </p:nvPr>
        </p:nvSpPr>
        <p:spPr/>
        <p:txBody>
          <a:bodyPr/>
          <a:lstStyle/>
          <a:p>
            <a:pPr eaLnBrk="1" hangingPunct="1"/>
            <a:r>
              <a:rPr smtClean="0">
                <a:latin typeface="Calibri Light" pitchFamily="34" charset="0"/>
              </a:rPr>
              <a:t>Ενδεικτικές Οθόνες</a:t>
            </a:r>
          </a:p>
        </p:txBody>
      </p:sp>
      <p:pic>
        <p:nvPicPr>
          <p:cNvPr id="6147" name="Εικόνα 6"/>
          <p:cNvPicPr>
            <a:picLocks noChangeAspect="1"/>
          </p:cNvPicPr>
          <p:nvPr/>
        </p:nvPicPr>
        <p:blipFill>
          <a:blip r:embed="rId2"/>
          <a:srcRect/>
          <a:stretch>
            <a:fillRect/>
          </a:stretch>
        </p:blipFill>
        <p:spPr bwMode="auto">
          <a:xfrm>
            <a:off x="6475413" y="1687513"/>
            <a:ext cx="4878387" cy="4362450"/>
          </a:xfrm>
          <a:prstGeom prst="rect">
            <a:avLst/>
          </a:prstGeom>
          <a:noFill/>
          <a:ln w="9525">
            <a:noFill/>
            <a:miter lim="800000"/>
            <a:headEnd/>
            <a:tailEnd/>
          </a:ln>
        </p:spPr>
      </p:pic>
      <p:sp>
        <p:nvSpPr>
          <p:cNvPr id="6148" name="Θέση περιεχομένου 1"/>
          <p:cNvSpPr txBox="1">
            <a:spLocks noGrp="1"/>
          </p:cNvSpPr>
          <p:nvPr>
            <p:ph idx="1"/>
          </p:nvPr>
        </p:nvSpPr>
        <p:spPr/>
        <p:txBody>
          <a:bodyPr/>
          <a:lstStyle/>
          <a:p>
            <a:pPr hangingPunct="1"/>
            <a:endParaRPr lang="en-US" smtClean="0">
              <a:latin typeface="Calibri" pitchFamily="34" charset="0"/>
            </a:endParaRPr>
          </a:p>
        </p:txBody>
      </p:sp>
      <p:pic>
        <p:nvPicPr>
          <p:cNvPr id="6149" name="Picture 5"/>
          <p:cNvPicPr>
            <a:picLocks noChangeAspect="1" noChangeArrowheads="1"/>
          </p:cNvPicPr>
          <p:nvPr/>
        </p:nvPicPr>
        <p:blipFill>
          <a:blip r:embed="rId3"/>
          <a:srcRect/>
          <a:stretch>
            <a:fillRect/>
          </a:stretch>
        </p:blipFill>
        <p:spPr bwMode="auto">
          <a:xfrm>
            <a:off x="1001713" y="1687513"/>
            <a:ext cx="5311775" cy="4362450"/>
          </a:xfrm>
          <a:prstGeom prst="rect">
            <a:avLst/>
          </a:prstGeom>
          <a:noFill/>
          <a:ln w="9525">
            <a:noFill/>
            <a:miter lim="800000"/>
            <a:headEnd/>
            <a:tailEnd/>
          </a:ln>
        </p:spPr>
      </p:pic>
    </p:spTree>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Τίτλος 1"/>
          <p:cNvSpPr txBox="1">
            <a:spLocks noGrp="1"/>
          </p:cNvSpPr>
          <p:nvPr>
            <p:ph type="title"/>
          </p:nvPr>
        </p:nvSpPr>
        <p:spPr/>
        <p:txBody>
          <a:bodyPr/>
          <a:lstStyle/>
          <a:p>
            <a:pPr eaLnBrk="1" hangingPunct="1"/>
            <a:r>
              <a:rPr smtClean="0">
                <a:latin typeface="Calibri Light" pitchFamily="34" charset="0"/>
              </a:rPr>
              <a:t>Ομάδα Ανάπτυξης</a:t>
            </a:r>
          </a:p>
        </p:txBody>
      </p:sp>
      <p:sp>
        <p:nvSpPr>
          <p:cNvPr id="7171" name="Θέση περιεχομένου 2"/>
          <p:cNvSpPr txBox="1">
            <a:spLocks noGrp="1"/>
          </p:cNvSpPr>
          <p:nvPr>
            <p:ph idx="1"/>
          </p:nvPr>
        </p:nvSpPr>
        <p:spPr/>
        <p:txBody>
          <a:bodyPr/>
          <a:lstStyle/>
          <a:p>
            <a:pPr eaLnBrk="1" hangingPunct="1"/>
            <a:r>
              <a:rPr sz="2600" smtClean="0">
                <a:latin typeface="Calibri" pitchFamily="34" charset="0"/>
              </a:rPr>
              <a:t>Πλήθος Μελών: 8</a:t>
            </a:r>
          </a:p>
          <a:p>
            <a:pPr eaLnBrk="1" hangingPunct="1"/>
            <a:endParaRPr sz="2600" smtClean="0">
              <a:latin typeface="Calibri" pitchFamily="34" charset="0"/>
            </a:endParaRPr>
          </a:p>
          <a:p>
            <a:pPr eaLnBrk="1" hangingPunct="1"/>
            <a:r>
              <a:rPr sz="2600" smtClean="0">
                <a:latin typeface="Calibri" pitchFamily="34" charset="0"/>
              </a:rPr>
              <a:t>Κανένα μέλος της ομάδας δεν είχε εμπειρία στην ανάπτυξη κώδικα παιχνιδιού.</a:t>
            </a:r>
          </a:p>
          <a:p>
            <a:pPr eaLnBrk="1" hangingPunct="1"/>
            <a:r>
              <a:rPr sz="2600" smtClean="0">
                <a:latin typeface="Calibri" pitchFamily="34" charset="0"/>
              </a:rPr>
              <a:t>Υπήρχε εμπειρία στην ανάπτυξη σε γλώσσα προγραμματισμού </a:t>
            </a:r>
            <a:r>
              <a:rPr lang="en-US" sz="2600" smtClean="0">
                <a:latin typeface="Calibri" pitchFamily="34" charset="0"/>
              </a:rPr>
              <a:t>java.</a:t>
            </a:r>
          </a:p>
          <a:p>
            <a:pPr eaLnBrk="1" hangingPunct="1"/>
            <a:r>
              <a:rPr sz="2600" smtClean="0">
                <a:latin typeface="Calibri" pitchFamily="34" charset="0"/>
              </a:rPr>
              <a:t>Ένα μέλος της ομάδας είχε πρωτύτερη εμπειρία στην δημιουργία και επεξεργασία εικόνας και ήχου.</a:t>
            </a:r>
            <a:endParaRPr lang="en-US" sz="2600" smtClean="0">
              <a:latin typeface="Calibri" pitchFamily="34" charset="0"/>
            </a:endParaRPr>
          </a:p>
          <a:p>
            <a:pPr eaLnBrk="1" hangingPunct="1"/>
            <a:r>
              <a:rPr sz="2600" smtClean="0">
                <a:latin typeface="Calibri" pitchFamily="34" charset="0"/>
              </a:rPr>
              <a:t>Υπήρχε καθολική συμμετοχή στην συγγραφή των εγγράφων. Τέσσερα απ’ τα μέλη της ομάδας ασχολήθηκαν με την συγγραφή του κώδικα και ένα μέλος ασχολήθηκε με τη δημιουργία και επεξεργασία εικόνας και ήχου. </a:t>
            </a:r>
          </a:p>
        </p:txBody>
      </p:sp>
    </p:spTree>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Τίτλος 1"/>
          <p:cNvSpPr txBox="1">
            <a:spLocks noGrp="1"/>
          </p:cNvSpPr>
          <p:nvPr>
            <p:ph type="title"/>
          </p:nvPr>
        </p:nvSpPr>
        <p:spPr/>
        <p:txBody>
          <a:bodyPr/>
          <a:lstStyle/>
          <a:p>
            <a:pPr eaLnBrk="1" hangingPunct="1"/>
            <a:r>
              <a:rPr smtClean="0">
                <a:latin typeface="Calibri Light" pitchFamily="34" charset="0"/>
              </a:rPr>
              <a:t>Διάγραμμα </a:t>
            </a:r>
            <a:r>
              <a:rPr lang="en-US" smtClean="0">
                <a:latin typeface="Calibri Light" pitchFamily="34" charset="0"/>
              </a:rPr>
              <a:t>Gantt</a:t>
            </a:r>
            <a:endParaRPr smtClean="0">
              <a:latin typeface="Calibri Light" pitchFamily="34" charset="0"/>
            </a:endParaRPr>
          </a:p>
        </p:txBody>
      </p:sp>
      <p:pic>
        <p:nvPicPr>
          <p:cNvPr id="8195" name="4 - Θέση περιεχομένου" descr="gantt.jpg"/>
          <p:cNvPicPr>
            <a:picLocks noGrp="1" noChangeAspect="1"/>
          </p:cNvPicPr>
          <p:nvPr>
            <p:ph idx="1"/>
          </p:nvPr>
        </p:nvPicPr>
        <p:blipFill>
          <a:blip r:embed="rId2"/>
          <a:srcRect/>
          <a:stretch>
            <a:fillRect/>
          </a:stretch>
        </p:blipFill>
        <p:spPr>
          <a:xfrm>
            <a:off x="715963" y="1344613"/>
            <a:ext cx="10058400" cy="5187950"/>
          </a:xfrm>
        </p:spPr>
      </p:pic>
    </p:spTree>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Τίτλος 1"/>
          <p:cNvSpPr txBox="1">
            <a:spLocks noGrp="1"/>
          </p:cNvSpPr>
          <p:nvPr>
            <p:ph type="title"/>
          </p:nvPr>
        </p:nvSpPr>
        <p:spPr/>
        <p:txBody>
          <a:bodyPr/>
          <a:lstStyle/>
          <a:p>
            <a:pPr eaLnBrk="1" hangingPunct="1"/>
            <a:r>
              <a:rPr smtClean="0">
                <a:latin typeface="Calibri Light" pitchFamily="34" charset="0"/>
              </a:rPr>
              <a:t>Διάγραμμα Κλάσεων</a:t>
            </a:r>
          </a:p>
        </p:txBody>
      </p:sp>
      <p:sp>
        <p:nvSpPr>
          <p:cNvPr id="8195" name="Θέση περιεχομένου 2"/>
          <p:cNvSpPr txBox="1">
            <a:spLocks noGrp="1"/>
          </p:cNvSpPr>
          <p:nvPr>
            <p:ph idx="1"/>
          </p:nvPr>
        </p:nvSpPr>
        <p:spPr/>
        <p:txBody>
          <a:bodyPr/>
          <a:lstStyle/>
          <a:p>
            <a:pPr eaLnBrk="1" hangingPunct="1"/>
            <a:endParaRPr dirty="0" smtClean="0">
              <a:latin typeface="Calibri" pitchFamily="34" charset="0"/>
            </a:endParaRPr>
          </a:p>
        </p:txBody>
      </p:sp>
      <p:pic>
        <p:nvPicPr>
          <p:cNvPr id="1026" name="Picture 2" descr="C:\Users\Giannoutas\Desktop\Jungle WarriorZ Class Diagram.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1648" y="1859902"/>
            <a:ext cx="9233646" cy="434367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Τίτλος 1"/>
          <p:cNvSpPr txBox="1">
            <a:spLocks noGrp="1"/>
          </p:cNvSpPr>
          <p:nvPr>
            <p:ph type="title"/>
          </p:nvPr>
        </p:nvSpPr>
        <p:spPr/>
        <p:txBody>
          <a:bodyPr/>
          <a:lstStyle/>
          <a:p>
            <a:pPr eaLnBrk="1" hangingPunct="1"/>
            <a:r>
              <a:rPr smtClean="0">
                <a:latin typeface="Calibri Light" pitchFamily="34" charset="0"/>
              </a:rPr>
              <a:t>Προβλήματα Σχεδίασης - Υλοποίησης</a:t>
            </a:r>
          </a:p>
        </p:txBody>
      </p:sp>
      <p:sp>
        <p:nvSpPr>
          <p:cNvPr id="10243" name="Θέση περιεχομένου 2"/>
          <p:cNvSpPr txBox="1">
            <a:spLocks noGrp="1"/>
          </p:cNvSpPr>
          <p:nvPr>
            <p:ph idx="1"/>
          </p:nvPr>
        </p:nvSpPr>
        <p:spPr/>
        <p:txBody>
          <a:bodyPr/>
          <a:lstStyle/>
          <a:p>
            <a:pPr eaLnBrk="1" hangingPunct="1">
              <a:lnSpc>
                <a:spcPct val="80000"/>
              </a:lnSpc>
            </a:pPr>
            <a:r>
              <a:rPr sz="2600" smtClean="0">
                <a:latin typeface="Calibri" pitchFamily="34" charset="0"/>
              </a:rPr>
              <a:t>Συναντήσαμε προβλήματα στη σύνδεση του </a:t>
            </a:r>
            <a:r>
              <a:rPr lang="en-US" sz="2600" smtClean="0">
                <a:latin typeface="Calibri" pitchFamily="34" charset="0"/>
              </a:rPr>
              <a:t>menu </a:t>
            </a:r>
            <a:r>
              <a:rPr sz="2600" smtClean="0">
                <a:latin typeface="Calibri" pitchFamily="34" charset="0"/>
              </a:rPr>
              <a:t>με το κύριο παιχνίδι.</a:t>
            </a:r>
          </a:p>
          <a:p>
            <a:pPr eaLnBrk="1" hangingPunct="1">
              <a:lnSpc>
                <a:spcPct val="80000"/>
              </a:lnSpc>
            </a:pPr>
            <a:endParaRPr sz="2600" smtClean="0">
              <a:latin typeface="Calibri" pitchFamily="34" charset="0"/>
            </a:endParaRPr>
          </a:p>
          <a:p>
            <a:pPr eaLnBrk="1" hangingPunct="1">
              <a:lnSpc>
                <a:spcPct val="80000"/>
              </a:lnSpc>
            </a:pPr>
            <a:r>
              <a:rPr sz="2600" smtClean="0">
                <a:latin typeface="Calibri" pitchFamily="34" charset="0"/>
              </a:rPr>
              <a:t>Συναντήσαμε προβλήματα στην αποθήκευση ορισμένων δεδομένων κυρίως στην αλλαγή πλήκτρων χειρισμού.</a:t>
            </a:r>
          </a:p>
          <a:p>
            <a:pPr eaLnBrk="1" hangingPunct="1">
              <a:lnSpc>
                <a:spcPct val="80000"/>
              </a:lnSpc>
            </a:pPr>
            <a:endParaRPr sz="2600" smtClean="0">
              <a:latin typeface="Calibri" pitchFamily="34" charset="0"/>
            </a:endParaRPr>
          </a:p>
          <a:p>
            <a:pPr eaLnBrk="1" hangingPunct="1">
              <a:lnSpc>
                <a:spcPct val="80000"/>
              </a:lnSpc>
            </a:pPr>
            <a:r>
              <a:rPr sz="2600" smtClean="0">
                <a:latin typeface="Calibri" pitchFamily="34" charset="0"/>
              </a:rPr>
              <a:t>Συναντήσαμε πρόβλημα στη σωστή τοποθέτηση του χαρακτήρα στο παιχνίδι.</a:t>
            </a:r>
          </a:p>
          <a:p>
            <a:pPr eaLnBrk="1" hangingPunct="1">
              <a:lnSpc>
                <a:spcPct val="80000"/>
              </a:lnSpc>
            </a:pPr>
            <a:endParaRPr sz="2600" smtClean="0">
              <a:latin typeface="Calibri" pitchFamily="34" charset="0"/>
            </a:endParaRPr>
          </a:p>
          <a:p>
            <a:pPr eaLnBrk="1" hangingPunct="1">
              <a:lnSpc>
                <a:spcPct val="80000"/>
              </a:lnSpc>
            </a:pPr>
            <a:r>
              <a:rPr sz="2600" smtClean="0">
                <a:latin typeface="Calibri" pitchFamily="34" charset="0"/>
              </a:rPr>
              <a:t>Συναντήσαμε πρόβλημα στην  εγγραφή συγκεκριμένου αντικειμένου μιας κλάσης των βιβλιοθηκών της </a:t>
            </a:r>
            <a:r>
              <a:rPr lang="en-US" sz="2600" smtClean="0">
                <a:latin typeface="Calibri" pitchFamily="34" charset="0"/>
              </a:rPr>
              <a:t>java </a:t>
            </a:r>
            <a:r>
              <a:rPr sz="2600" smtClean="0">
                <a:latin typeface="Calibri" pitchFamily="34" charset="0"/>
              </a:rPr>
              <a:t>σε ένα δυαδικό αρχείο.</a:t>
            </a:r>
          </a:p>
          <a:p>
            <a:pPr eaLnBrk="1" hangingPunct="1">
              <a:lnSpc>
                <a:spcPct val="80000"/>
              </a:lnSpc>
            </a:pPr>
            <a:endParaRPr sz="2600" smtClean="0">
              <a:latin typeface="Calibri" pitchFamily="34" charset="0"/>
            </a:endParaRPr>
          </a:p>
          <a:p>
            <a:pPr eaLnBrk="1" hangingPunct="1">
              <a:lnSpc>
                <a:spcPct val="80000"/>
              </a:lnSpc>
            </a:pPr>
            <a:endParaRPr sz="2600" smtClean="0">
              <a:latin typeface="Calibri" pitchFamily="34" charset="0"/>
            </a:endParaRPr>
          </a:p>
        </p:txBody>
      </p:sp>
    </p:spTree>
  </p:cSld>
  <p:clrMapOvr>
    <a:masterClrMapping/>
  </p:clrMapOvr>
  <p:transition spd="slow"/>
  <p:timing>
    <p:tnLst>
      <p:par>
        <p:cTn id="1" dur="indefinite" restart="never" nodeType="tmRoot"/>
      </p:par>
    </p:tnLst>
  </p:timing>
</p:sld>
</file>

<file path=ppt/theme/theme1.xml><?xml version="1.0" encoding="utf-8"?>
<a:theme xmlns:a="http://schemas.openxmlformats.org/drawingml/2006/main" name="Θέμα του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TotalTime>
  <Words>419</Words>
  <Application>Microsoft Office PowerPoint</Application>
  <PresentationFormat>Custom</PresentationFormat>
  <Paragraphs>70</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Θέμα του Office</vt:lpstr>
      <vt:lpstr>Jungle WarriorZ</vt:lpstr>
      <vt:lpstr>Περιγραφή Παιχνιδιού</vt:lpstr>
      <vt:lpstr>Περιπτώσεις Χρήσης</vt:lpstr>
      <vt:lpstr>Ενδεικτικές Οθόνες</vt:lpstr>
      <vt:lpstr>Ενδεικτικές Οθόνες</vt:lpstr>
      <vt:lpstr>Ομάδα Ανάπτυξης</vt:lpstr>
      <vt:lpstr>Διάγραμμα Gantt</vt:lpstr>
      <vt:lpstr>Διάγραμμα Κλάσεων</vt:lpstr>
      <vt:lpstr>Προβλήματα Σχεδίασης - Υλοποίησης</vt:lpstr>
      <vt:lpstr>Γλώσσα Προγραμματισμού</vt:lpstr>
      <vt:lpstr>Περιβάλλον Ανάπτυξης</vt:lpstr>
      <vt:lpstr>Ανθρωποώρες που Καταναλώθηκαν</vt:lpstr>
      <vt:lpstr>Προτάσεις για Βελτίωση</vt:lpstr>
      <vt:lpstr>Η ομάδα</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Jungle WarriorZ</dc:title>
  <dc:creator>ganas</dc:creator>
  <cp:lastModifiedBy>Giannoutas</cp:lastModifiedBy>
  <cp:revision>14</cp:revision>
  <dcterms:created xsi:type="dcterms:W3CDTF">2013-05-14T08:45:06Z</dcterms:created>
  <dcterms:modified xsi:type="dcterms:W3CDTF">2013-05-16T20:15:45Z</dcterms:modified>
</cp:coreProperties>
</file>

<file path=docProps/thumbnail.jpeg>
</file>